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9" r:id="rId3"/>
    <p:sldId id="260" r:id="rId4"/>
    <p:sldId id="261" r:id="rId5"/>
    <p:sldId id="263" r:id="rId6"/>
    <p:sldId id="268" r:id="rId7"/>
    <p:sldId id="269" r:id="rId8"/>
    <p:sldId id="267" r:id="rId9"/>
    <p:sldId id="264" r:id="rId10"/>
    <p:sldId id="270" r:id="rId11"/>
    <p:sldId id="320" r:id="rId12"/>
    <p:sldId id="265" r:id="rId13"/>
    <p:sldId id="321" r:id="rId14"/>
    <p:sldId id="322" r:id="rId15"/>
    <p:sldId id="266" r:id="rId16"/>
    <p:sldId id="258" r:id="rId17"/>
    <p:sldId id="323" r:id="rId18"/>
    <p:sldId id="324" r:id="rId19"/>
    <p:sldId id="325" r:id="rId20"/>
    <p:sldId id="276" r:id="rId21"/>
    <p:sldId id="277" r:id="rId2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5C93C-E77B-9324-CCC8-8FD08A41FBDA}" v="16" dt="2025-09-13T11:02:41.317"/>
    <p1510:client id="{9C571AA5-00C2-BA87-4CD1-E83990F9A904}" v="72" dt="2025-09-13T13:40:58.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4703F02F-7B75-D688-5D05-CD0DB7C75620}"/>
    <pc:docChg chg="modSld">
      <pc:chgData name="" userId="" providerId="" clId="Web-{4703F02F-7B75-D688-5D05-CD0DB7C75620}" dt="2025-07-29T08:44:07.194" v="2" actId="20577"/>
      <pc:docMkLst>
        <pc:docMk/>
      </pc:docMkLst>
      <pc:sldChg chg="modSp">
        <pc:chgData name="" userId="" providerId="" clId="Web-{4703F02F-7B75-D688-5D05-CD0DB7C75620}" dt="2025-07-29T08:44:07.194" v="2" actId="20577"/>
        <pc:sldMkLst>
          <pc:docMk/>
          <pc:sldMk cId="109857222" sldId="256"/>
        </pc:sldMkLst>
      </pc:sldChg>
    </pc:docChg>
  </pc:docChgLst>
  <pc:docChgLst>
    <pc:chgData name="Ryan Daniels" userId="S::rkd43@cam.ac.uk::aaa4fbe9-f474-4140-b10b-5257398ac308" providerId="AD" clId="Web-{9C571AA5-00C2-BA87-4CD1-E83990F9A904}"/>
    <pc:docChg chg="addSld modSld">
      <pc:chgData name="Ryan Daniels" userId="S::rkd43@cam.ac.uk::aaa4fbe9-f474-4140-b10b-5257398ac308" providerId="AD" clId="Web-{9C571AA5-00C2-BA87-4CD1-E83990F9A904}" dt="2025-09-13T13:40:58.243" v="62" actId="1076"/>
      <pc:docMkLst>
        <pc:docMk/>
      </pc:docMkLst>
      <pc:sldChg chg="modSp">
        <pc:chgData name="Ryan Daniels" userId="S::rkd43@cam.ac.uk::aaa4fbe9-f474-4140-b10b-5257398ac308" providerId="AD" clId="Web-{9C571AA5-00C2-BA87-4CD1-E83990F9A904}" dt="2025-09-13T13:38:46.854" v="9" actId="20577"/>
        <pc:sldMkLst>
          <pc:docMk/>
          <pc:sldMk cId="1814083410" sldId="258"/>
        </pc:sldMkLst>
        <pc:spChg chg="mod">
          <ac:chgData name="Ryan Daniels" userId="S::rkd43@cam.ac.uk::aaa4fbe9-f474-4140-b10b-5257398ac308" providerId="AD" clId="Web-{9C571AA5-00C2-BA87-4CD1-E83990F9A904}" dt="2025-09-13T13:38:46.854" v="9" actId="20577"/>
          <ac:spMkLst>
            <pc:docMk/>
            <pc:sldMk cId="1814083410" sldId="258"/>
            <ac:spMk id="3" creationId="{FFC47726-A119-7C8A-A3B7-CF07756980F8}"/>
          </ac:spMkLst>
        </pc:spChg>
      </pc:sldChg>
      <pc:sldChg chg="modSp">
        <pc:chgData name="Ryan Daniels" userId="S::rkd43@cam.ac.uk::aaa4fbe9-f474-4140-b10b-5257398ac308" providerId="AD" clId="Web-{9C571AA5-00C2-BA87-4CD1-E83990F9A904}" dt="2025-09-13T13:39:29.156" v="20" actId="20577"/>
        <pc:sldMkLst>
          <pc:docMk/>
          <pc:sldMk cId="0" sldId="276"/>
        </pc:sldMkLst>
        <pc:spChg chg="mod">
          <ac:chgData name="Ryan Daniels" userId="S::rkd43@cam.ac.uk::aaa4fbe9-f474-4140-b10b-5257398ac308" providerId="AD" clId="Web-{9C571AA5-00C2-BA87-4CD1-E83990F9A904}" dt="2025-09-13T13:39:29.156" v="20" actId="20577"/>
          <ac:spMkLst>
            <pc:docMk/>
            <pc:sldMk cId="0" sldId="276"/>
            <ac:spMk id="195" creationId="{00000000-0000-0000-0000-000000000000}"/>
          </ac:spMkLst>
        </pc:spChg>
      </pc:sldChg>
      <pc:sldChg chg="modSp">
        <pc:chgData name="Ryan Daniels" userId="S::rkd43@cam.ac.uk::aaa4fbe9-f474-4140-b10b-5257398ac308" providerId="AD" clId="Web-{9C571AA5-00C2-BA87-4CD1-E83990F9A904}" dt="2025-09-13T13:40:58.243" v="62" actId="1076"/>
        <pc:sldMkLst>
          <pc:docMk/>
          <pc:sldMk cId="0" sldId="277"/>
        </pc:sldMkLst>
        <pc:spChg chg="mod">
          <ac:chgData name="Ryan Daniels" userId="S::rkd43@cam.ac.uk::aaa4fbe9-f474-4140-b10b-5257398ac308" providerId="AD" clId="Web-{9C571AA5-00C2-BA87-4CD1-E83990F9A904}" dt="2025-09-13T13:40:58.243" v="62" actId="1076"/>
          <ac:spMkLst>
            <pc:docMk/>
            <pc:sldMk cId="0" sldId="277"/>
            <ac:spMk id="5" creationId="{E0E47159-A9F5-6412-F898-29C79B02E900}"/>
          </ac:spMkLst>
        </pc:spChg>
      </pc:sldChg>
      <pc:sldChg chg="addSp modSp new">
        <pc:chgData name="Ryan Daniels" userId="S::rkd43@cam.ac.uk::aaa4fbe9-f474-4140-b10b-5257398ac308" providerId="AD" clId="Web-{9C571AA5-00C2-BA87-4CD1-E83990F9A904}" dt="2025-09-13T13:40:44.726" v="60" actId="1076"/>
        <pc:sldMkLst>
          <pc:docMk/>
          <pc:sldMk cId="3832660853" sldId="325"/>
        </pc:sldMkLst>
        <pc:spChg chg="mod">
          <ac:chgData name="Ryan Daniels" userId="S::rkd43@cam.ac.uk::aaa4fbe9-f474-4140-b10b-5257398ac308" providerId="AD" clId="Web-{9C571AA5-00C2-BA87-4CD1-E83990F9A904}" dt="2025-09-13T13:40:29.803" v="56" actId="20577"/>
          <ac:spMkLst>
            <pc:docMk/>
            <pc:sldMk cId="3832660853" sldId="325"/>
            <ac:spMk id="2" creationId="{36D4CCFE-9DE0-466E-0BED-A9F2758301FE}"/>
          </ac:spMkLst>
        </pc:spChg>
        <pc:spChg chg="mod">
          <ac:chgData name="Ryan Daniels" userId="S::rkd43@cam.ac.uk::aaa4fbe9-f474-4140-b10b-5257398ac308" providerId="AD" clId="Web-{9C571AA5-00C2-BA87-4CD1-E83990F9A904}" dt="2025-09-13T13:39:49.612" v="36" actId="14100"/>
          <ac:spMkLst>
            <pc:docMk/>
            <pc:sldMk cId="3832660853" sldId="325"/>
            <ac:spMk id="3" creationId="{BD130D48-B322-A80E-8C0D-200948028A92}"/>
          </ac:spMkLst>
        </pc:spChg>
        <pc:spChg chg="add mod">
          <ac:chgData name="Ryan Daniels" userId="S::rkd43@cam.ac.uk::aaa4fbe9-f474-4140-b10b-5257398ac308" providerId="AD" clId="Web-{9C571AA5-00C2-BA87-4CD1-E83990F9A904}" dt="2025-09-13T13:40:44.726" v="60" actId="1076"/>
          <ac:spMkLst>
            <pc:docMk/>
            <pc:sldMk cId="3832660853" sldId="325"/>
            <ac:spMk id="5" creationId="{57811A40-8425-4195-C65F-82D579514460}"/>
          </ac:spMkLst>
        </pc:spChg>
      </pc:sldChg>
    </pc:docChg>
  </pc:docChgLst>
  <pc:docChgLst>
    <pc:chgData name="Ryan Daniels" userId="S::rkd43@cam.ac.uk::aaa4fbe9-f474-4140-b10b-5257398ac308" providerId="AD" clId="Web-{1735C93C-E77B-9324-CCC8-8FD08A41FBDA}"/>
    <pc:docChg chg="modSld">
      <pc:chgData name="Ryan Daniels" userId="S::rkd43@cam.ac.uk::aaa4fbe9-f474-4140-b10b-5257398ac308" providerId="AD" clId="Web-{1735C93C-E77B-9324-CCC8-8FD08A41FBDA}" dt="2025-09-13T11:02:41.317" v="15" actId="20577"/>
      <pc:docMkLst>
        <pc:docMk/>
      </pc:docMkLst>
      <pc:sldChg chg="modSp">
        <pc:chgData name="Ryan Daniels" userId="S::rkd43@cam.ac.uk::aaa4fbe9-f474-4140-b10b-5257398ac308" providerId="AD" clId="Web-{1735C93C-E77B-9324-CCC8-8FD08A41FBDA}" dt="2025-09-13T11:02:41.317" v="15" actId="20577"/>
        <pc:sldMkLst>
          <pc:docMk/>
          <pc:sldMk cId="2302376439" sldId="268"/>
        </pc:sldMkLst>
        <pc:spChg chg="mod">
          <ac:chgData name="Ryan Daniels" userId="S::rkd43@cam.ac.uk::aaa4fbe9-f474-4140-b10b-5257398ac308" providerId="AD" clId="Web-{1735C93C-E77B-9324-CCC8-8FD08A41FBDA}" dt="2025-09-13T11:02:41.317" v="15" actId="20577"/>
          <ac:spMkLst>
            <pc:docMk/>
            <pc:sldMk cId="2302376439" sldId="268"/>
            <ac:spMk id="3" creationId="{0B240647-4813-87CF-13B9-408A4DEBC5A7}"/>
          </ac:spMkLst>
        </pc:spChg>
      </pc:sldChg>
    </pc:docChg>
  </pc:docChgLst>
  <pc:docChgLst>
    <pc:chgData name="Ryan Daniels" userId="S::rkd43@cam.ac.uk::aaa4fbe9-f474-4140-b10b-5257398ac308" providerId="AD" clId="Web-{B42157CE-2490-B727-0EE7-7C6E9EC22726}"/>
    <pc:docChg chg="addSld modSld sldOrd">
      <pc:chgData name="Ryan Daniels" userId="S::rkd43@cam.ac.uk::aaa4fbe9-f474-4140-b10b-5257398ac308" providerId="AD" clId="Web-{B42157CE-2490-B727-0EE7-7C6E9EC22726}" dt="2025-09-05T14:44:21.627" v="610" actId="14100"/>
      <pc:docMkLst>
        <pc:docMk/>
      </pc:docMkLst>
      <pc:sldChg chg="modSp">
        <pc:chgData name="Ryan Daniels" userId="S::rkd43@cam.ac.uk::aaa4fbe9-f474-4140-b10b-5257398ac308" providerId="AD" clId="Web-{B42157CE-2490-B727-0EE7-7C6E9EC22726}" dt="2025-09-05T13:54:30.359" v="22" actId="20577"/>
        <pc:sldMkLst>
          <pc:docMk/>
          <pc:sldMk cId="109857222" sldId="256"/>
        </pc:sldMkLst>
        <pc:spChg chg="mod">
          <ac:chgData name="Ryan Daniels" userId="S::rkd43@cam.ac.uk::aaa4fbe9-f474-4140-b10b-5257398ac308" providerId="AD" clId="Web-{B42157CE-2490-B727-0EE7-7C6E9EC22726}" dt="2025-09-05T13:54:30.359" v="22" actId="20577"/>
          <ac:spMkLst>
            <pc:docMk/>
            <pc:sldMk cId="109857222" sldId="256"/>
            <ac:spMk id="3" creationId="{00000000-0000-0000-0000-000000000000}"/>
          </ac:spMkLst>
        </pc:spChg>
        <pc:spChg chg="mod">
          <ac:chgData name="Ryan Daniels" userId="S::rkd43@cam.ac.uk::aaa4fbe9-f474-4140-b10b-5257398ac308" providerId="AD" clId="Web-{B42157CE-2490-B727-0EE7-7C6E9EC22726}" dt="2025-09-05T12:54:19.729" v="0"/>
          <ac:spMkLst>
            <pc:docMk/>
            <pc:sldMk cId="109857222" sldId="256"/>
            <ac:spMk id="32" creationId="{54ED427E-7866-13F9-59C0-BC0D7F989A8A}"/>
          </ac:spMkLst>
        </pc:spChg>
        <pc:spChg chg="mod">
          <ac:chgData name="Ryan Daniels" userId="S::rkd43@cam.ac.uk::aaa4fbe9-f474-4140-b10b-5257398ac308" providerId="AD" clId="Web-{B42157CE-2490-B727-0EE7-7C6E9EC22726}" dt="2025-09-05T12:54:19.729" v="1"/>
          <ac:spMkLst>
            <pc:docMk/>
            <pc:sldMk cId="109857222" sldId="256"/>
            <ac:spMk id="35" creationId="{F29CDA69-8DBD-3E29-B51F-E7AF0A971805}"/>
          </ac:spMkLst>
        </pc:spChg>
        <pc:spChg chg="mod">
          <ac:chgData name="Ryan Daniels" userId="S::rkd43@cam.ac.uk::aaa4fbe9-f474-4140-b10b-5257398ac308" providerId="AD" clId="Web-{B42157CE-2490-B727-0EE7-7C6E9EC22726}" dt="2025-09-05T12:54:19.760" v="2"/>
          <ac:spMkLst>
            <pc:docMk/>
            <pc:sldMk cId="109857222" sldId="256"/>
            <ac:spMk id="41" creationId="{8B4F6DD6-AF0F-8D7A-4EC5-7049183C79FA}"/>
          </ac:spMkLst>
        </pc:spChg>
      </pc:sldChg>
      <pc:sldChg chg="modSp addAnim delAnim">
        <pc:chgData name="Ryan Daniels" userId="S::rkd43@cam.ac.uk::aaa4fbe9-f474-4140-b10b-5257398ac308" providerId="AD" clId="Web-{B42157CE-2490-B727-0EE7-7C6E9EC22726}" dt="2025-09-05T13:56:45.969" v="94"/>
        <pc:sldMkLst>
          <pc:docMk/>
          <pc:sldMk cId="2556853370" sldId="259"/>
        </pc:sldMkLst>
        <pc:spChg chg="mod">
          <ac:chgData name="Ryan Daniels" userId="S::rkd43@cam.ac.uk::aaa4fbe9-f474-4140-b10b-5257398ac308" providerId="AD" clId="Web-{B42157CE-2490-B727-0EE7-7C6E9EC22726}" dt="2025-09-05T13:56:34.813" v="90" actId="20577"/>
          <ac:spMkLst>
            <pc:docMk/>
            <pc:sldMk cId="2556853370" sldId="259"/>
            <ac:spMk id="3" creationId="{33B8379E-80DC-7DDE-4F38-C1F849B52862}"/>
          </ac:spMkLst>
        </pc:spChg>
      </pc:sldChg>
      <pc:sldChg chg="modSp new">
        <pc:chgData name="Ryan Daniels" userId="S::rkd43@cam.ac.uk::aaa4fbe9-f474-4140-b10b-5257398ac308" providerId="AD" clId="Web-{B42157CE-2490-B727-0EE7-7C6E9EC22726}" dt="2025-09-05T14:03:47.460" v="262" actId="20577"/>
        <pc:sldMkLst>
          <pc:docMk/>
          <pc:sldMk cId="1436878655" sldId="260"/>
        </pc:sldMkLst>
        <pc:spChg chg="mod">
          <ac:chgData name="Ryan Daniels" userId="S::rkd43@cam.ac.uk::aaa4fbe9-f474-4140-b10b-5257398ac308" providerId="AD" clId="Web-{B42157CE-2490-B727-0EE7-7C6E9EC22726}" dt="2025-09-05T13:56:55.485" v="96" actId="20577"/>
          <ac:spMkLst>
            <pc:docMk/>
            <pc:sldMk cId="1436878655" sldId="260"/>
            <ac:spMk id="2" creationId="{21BD0C99-C636-6C7A-8972-C282E5FB22CA}"/>
          </ac:spMkLst>
        </pc:spChg>
        <pc:spChg chg="mod">
          <ac:chgData name="Ryan Daniels" userId="S::rkd43@cam.ac.uk::aaa4fbe9-f474-4140-b10b-5257398ac308" providerId="AD" clId="Web-{B42157CE-2490-B727-0EE7-7C6E9EC22726}" dt="2025-09-05T14:03:47.460" v="262" actId="20577"/>
          <ac:spMkLst>
            <pc:docMk/>
            <pc:sldMk cId="1436878655" sldId="260"/>
            <ac:spMk id="3" creationId="{012B34AD-D019-C6C0-E3BE-90C6AE0E0689}"/>
          </ac:spMkLst>
        </pc:spChg>
      </pc:sldChg>
      <pc:sldChg chg="modSp add replId">
        <pc:chgData name="Ryan Daniels" userId="S::rkd43@cam.ac.uk::aaa4fbe9-f474-4140-b10b-5257398ac308" providerId="AD" clId="Web-{B42157CE-2490-B727-0EE7-7C6E9EC22726}" dt="2025-09-05T14:06:18.383" v="324" actId="20577"/>
        <pc:sldMkLst>
          <pc:docMk/>
          <pc:sldMk cId="524155573" sldId="261"/>
        </pc:sldMkLst>
        <pc:spChg chg="mod">
          <ac:chgData name="Ryan Daniels" userId="S::rkd43@cam.ac.uk::aaa4fbe9-f474-4140-b10b-5257398ac308" providerId="AD" clId="Web-{B42157CE-2490-B727-0EE7-7C6E9EC22726}" dt="2025-09-05T14:06:18.383" v="324" actId="20577"/>
          <ac:spMkLst>
            <pc:docMk/>
            <pc:sldMk cId="524155573" sldId="261"/>
            <ac:spMk id="3" creationId="{A55DFDF5-85F4-6404-DFC6-7134F8BA3B2F}"/>
          </ac:spMkLst>
        </pc:spChg>
      </pc:sldChg>
      <pc:sldChg chg="addSp delSp modSp new">
        <pc:chgData name="Ryan Daniels" userId="S::rkd43@cam.ac.uk::aaa4fbe9-f474-4140-b10b-5257398ac308" providerId="AD" clId="Web-{B42157CE-2490-B727-0EE7-7C6E9EC22726}" dt="2025-09-05T14:10:24.845" v="337"/>
        <pc:sldMkLst>
          <pc:docMk/>
          <pc:sldMk cId="196133335" sldId="262"/>
        </pc:sldMkLst>
      </pc:sldChg>
      <pc:sldChg chg="addSp delSp modSp new addAnim">
        <pc:chgData name="Ryan Daniels" userId="S::rkd43@cam.ac.uk::aaa4fbe9-f474-4140-b10b-5257398ac308" providerId="AD" clId="Web-{B42157CE-2490-B727-0EE7-7C6E9EC22726}" dt="2025-09-05T14:13:16.686" v="378"/>
        <pc:sldMkLst>
          <pc:docMk/>
          <pc:sldMk cId="1587282668" sldId="263"/>
        </pc:sldMkLst>
        <pc:spChg chg="mod">
          <ac:chgData name="Ryan Daniels" userId="S::rkd43@cam.ac.uk::aaa4fbe9-f474-4140-b10b-5257398ac308" providerId="AD" clId="Web-{B42157CE-2490-B727-0EE7-7C6E9EC22726}" dt="2025-09-05T14:10:38.033" v="339" actId="20577"/>
          <ac:spMkLst>
            <pc:docMk/>
            <pc:sldMk cId="1587282668" sldId="263"/>
            <ac:spMk id="2" creationId="{52104FA2-70E9-6AEA-86B9-4EF99F8CA31F}"/>
          </ac:spMkLst>
        </pc:spChg>
        <pc:spChg chg="mod">
          <ac:chgData name="Ryan Daniels" userId="S::rkd43@cam.ac.uk::aaa4fbe9-f474-4140-b10b-5257398ac308" providerId="AD" clId="Web-{B42157CE-2490-B727-0EE7-7C6E9EC22726}" dt="2025-09-05T14:10:59.238" v="352" actId="20577"/>
          <ac:spMkLst>
            <pc:docMk/>
            <pc:sldMk cId="1587282668" sldId="263"/>
            <ac:spMk id="3" creationId="{B3A5B0D4-FD99-5A8E-74FA-8699E3102A4F}"/>
          </ac:spMkLst>
        </pc:spChg>
        <pc:spChg chg="add mod">
          <ac:chgData name="Ryan Daniels" userId="S::rkd43@cam.ac.uk::aaa4fbe9-f474-4140-b10b-5257398ac308" providerId="AD" clId="Web-{B42157CE-2490-B727-0EE7-7C6E9EC22726}" dt="2025-09-05T14:11:57.384" v="365" actId="14100"/>
          <ac:spMkLst>
            <pc:docMk/>
            <pc:sldMk cId="1587282668" sldId="263"/>
            <ac:spMk id="6" creationId="{C055E04D-F03B-59BB-63B3-F162D114B63B}"/>
          </ac:spMkLst>
        </pc:spChg>
        <pc:picChg chg="add mod">
          <ac:chgData name="Ryan Daniels" userId="S::rkd43@cam.ac.uk::aaa4fbe9-f474-4140-b10b-5257398ac308" providerId="AD" clId="Web-{B42157CE-2490-B727-0EE7-7C6E9EC22726}" dt="2025-09-05T14:11:06.333" v="355" actId="1076"/>
          <ac:picMkLst>
            <pc:docMk/>
            <pc:sldMk cId="1587282668" sldId="263"/>
            <ac:picMk id="4" creationId="{A78307C4-CCC3-668F-93AF-CB4352386B15}"/>
          </ac:picMkLst>
        </pc:picChg>
      </pc:sldChg>
      <pc:sldChg chg="delSp modSp add replId">
        <pc:chgData name="Ryan Daniels" userId="S::rkd43@cam.ac.uk::aaa4fbe9-f474-4140-b10b-5257398ac308" providerId="AD" clId="Web-{B42157CE-2490-B727-0EE7-7C6E9EC22726}" dt="2025-09-05T14:44:21.627" v="610" actId="14100"/>
        <pc:sldMkLst>
          <pc:docMk/>
          <pc:sldMk cId="981261725" sldId="264"/>
        </pc:sldMkLst>
        <pc:spChg chg="mod">
          <ac:chgData name="Ryan Daniels" userId="S::rkd43@cam.ac.uk::aaa4fbe9-f474-4140-b10b-5257398ac308" providerId="AD" clId="Web-{B42157CE-2490-B727-0EE7-7C6E9EC22726}" dt="2025-09-05T14:44:21.627" v="610" actId="14100"/>
          <ac:spMkLst>
            <pc:docMk/>
            <pc:sldMk cId="981261725" sldId="264"/>
            <ac:spMk id="5" creationId="{7FE6DE38-EDD2-C78C-3B5B-7A27EB27C630}"/>
          </ac:spMkLst>
        </pc:spChg>
      </pc:sldChg>
      <pc:sldChg chg="add replId">
        <pc:chgData name="Ryan Daniels" userId="S::rkd43@cam.ac.uk::aaa4fbe9-f474-4140-b10b-5257398ac308" providerId="AD" clId="Web-{B42157CE-2490-B727-0EE7-7C6E9EC22726}" dt="2025-09-05T14:12:52.231" v="373"/>
        <pc:sldMkLst>
          <pc:docMk/>
          <pc:sldMk cId="2206758901" sldId="265"/>
        </pc:sldMkLst>
      </pc:sldChg>
      <pc:sldChg chg="add replId">
        <pc:chgData name="Ryan Daniels" userId="S::rkd43@cam.ac.uk::aaa4fbe9-f474-4140-b10b-5257398ac308" providerId="AD" clId="Web-{B42157CE-2490-B727-0EE7-7C6E9EC22726}" dt="2025-09-05T14:12:53.263" v="374"/>
        <pc:sldMkLst>
          <pc:docMk/>
          <pc:sldMk cId="1112534264" sldId="266"/>
        </pc:sldMkLst>
      </pc:sldChg>
      <pc:sldChg chg="addSp delSp modSp new addAnim modAnim">
        <pc:chgData name="Ryan Daniels" userId="S::rkd43@cam.ac.uk::aaa4fbe9-f474-4140-b10b-5257398ac308" providerId="AD" clId="Web-{B42157CE-2490-B727-0EE7-7C6E9EC22726}" dt="2025-09-05T14:43:53.342" v="606" actId="20577"/>
        <pc:sldMkLst>
          <pc:docMk/>
          <pc:sldMk cId="4209008079" sldId="267"/>
        </pc:sldMkLst>
        <pc:spChg chg="mod">
          <ac:chgData name="Ryan Daniels" userId="S::rkd43@cam.ac.uk::aaa4fbe9-f474-4140-b10b-5257398ac308" providerId="AD" clId="Web-{B42157CE-2490-B727-0EE7-7C6E9EC22726}" dt="2025-09-05T14:27:59.718" v="518" actId="20577"/>
          <ac:spMkLst>
            <pc:docMk/>
            <pc:sldMk cId="4209008079" sldId="267"/>
            <ac:spMk id="2" creationId="{B123B7D5-D33D-2667-CB93-77305ACB0C5C}"/>
          </ac:spMkLst>
        </pc:spChg>
        <pc:spChg chg="add mod">
          <ac:chgData name="Ryan Daniels" userId="S::rkd43@cam.ac.uk::aaa4fbe9-f474-4140-b10b-5257398ac308" providerId="AD" clId="Web-{B42157CE-2490-B727-0EE7-7C6E9EC22726}" dt="2025-09-05T14:39:03.930" v="534" actId="20577"/>
          <ac:spMkLst>
            <pc:docMk/>
            <pc:sldMk cId="4209008079" sldId="267"/>
            <ac:spMk id="6" creationId="{293C9725-3EC6-5892-654A-D55C759F3E19}"/>
          </ac:spMkLst>
        </pc:spChg>
        <pc:spChg chg="add mod">
          <ac:chgData name="Ryan Daniels" userId="S::rkd43@cam.ac.uk::aaa4fbe9-f474-4140-b10b-5257398ac308" providerId="AD" clId="Web-{B42157CE-2490-B727-0EE7-7C6E9EC22726}" dt="2025-09-05T14:40:23.039" v="550" actId="20577"/>
          <ac:spMkLst>
            <pc:docMk/>
            <pc:sldMk cId="4209008079" sldId="267"/>
            <ac:spMk id="9" creationId="{970D33BD-45C0-6D04-E3C6-5697BFF83EEB}"/>
          </ac:spMkLst>
        </pc:spChg>
        <pc:spChg chg="add mod">
          <ac:chgData name="Ryan Daniels" userId="S::rkd43@cam.ac.uk::aaa4fbe9-f474-4140-b10b-5257398ac308" providerId="AD" clId="Web-{B42157CE-2490-B727-0EE7-7C6E9EC22726}" dt="2025-09-05T14:41:07.867" v="558" actId="1076"/>
          <ac:spMkLst>
            <pc:docMk/>
            <pc:sldMk cId="4209008079" sldId="267"/>
            <ac:spMk id="13" creationId="{A0479FA9-E8C4-1C1C-91D2-9C607B586E5E}"/>
          </ac:spMkLst>
        </pc:spChg>
        <pc:spChg chg="add mod">
          <ac:chgData name="Ryan Daniels" userId="S::rkd43@cam.ac.uk::aaa4fbe9-f474-4140-b10b-5257398ac308" providerId="AD" clId="Web-{B42157CE-2490-B727-0EE7-7C6E9EC22726}" dt="2025-09-05T14:41:53.232" v="571" actId="20577"/>
          <ac:spMkLst>
            <pc:docMk/>
            <pc:sldMk cId="4209008079" sldId="267"/>
            <ac:spMk id="15" creationId="{E137663A-537E-F488-286A-69183FA11C50}"/>
          </ac:spMkLst>
        </pc:spChg>
        <pc:spChg chg="add mod">
          <ac:chgData name="Ryan Daniels" userId="S::rkd43@cam.ac.uk::aaa4fbe9-f474-4140-b10b-5257398ac308" providerId="AD" clId="Web-{B42157CE-2490-B727-0EE7-7C6E9EC22726}" dt="2025-09-05T14:41:42.216" v="567" actId="1076"/>
          <ac:spMkLst>
            <pc:docMk/>
            <pc:sldMk cId="4209008079" sldId="267"/>
            <ac:spMk id="19" creationId="{5A663636-1F14-D5DF-2F2F-27C2761793F5}"/>
          </ac:spMkLst>
        </pc:spChg>
        <pc:spChg chg="add mod">
          <ac:chgData name="Ryan Daniels" userId="S::rkd43@cam.ac.uk::aaa4fbe9-f474-4140-b10b-5257398ac308" providerId="AD" clId="Web-{B42157CE-2490-B727-0EE7-7C6E9EC22726}" dt="2025-09-05T14:43:05.811" v="598" actId="1076"/>
          <ac:spMkLst>
            <pc:docMk/>
            <pc:sldMk cId="4209008079" sldId="267"/>
            <ac:spMk id="21" creationId="{8ED6F2D1-EB0A-CE1B-63ED-016EE92C8F46}"/>
          </ac:spMkLst>
        </pc:spChg>
        <pc:spChg chg="add mod">
          <ac:chgData name="Ryan Daniels" userId="S::rkd43@cam.ac.uk::aaa4fbe9-f474-4140-b10b-5257398ac308" providerId="AD" clId="Web-{B42157CE-2490-B727-0EE7-7C6E9EC22726}" dt="2025-09-05T14:42:50.624" v="593" actId="1076"/>
          <ac:spMkLst>
            <pc:docMk/>
            <pc:sldMk cId="4209008079" sldId="267"/>
            <ac:spMk id="25" creationId="{28931D45-95F0-5296-2357-19C0CBC2245B}"/>
          </ac:spMkLst>
        </pc:spChg>
        <pc:spChg chg="add mod">
          <ac:chgData name="Ryan Daniels" userId="S::rkd43@cam.ac.uk::aaa4fbe9-f474-4140-b10b-5257398ac308" providerId="AD" clId="Web-{B42157CE-2490-B727-0EE7-7C6E9EC22726}" dt="2025-09-05T14:43:53.342" v="606" actId="20577"/>
          <ac:spMkLst>
            <pc:docMk/>
            <pc:sldMk cId="4209008079" sldId="267"/>
            <ac:spMk id="27" creationId="{2E6BF9F0-D6E0-73AC-2F1B-AD60C05ABE98}"/>
          </ac:spMkLst>
        </pc:spChg>
        <pc:picChg chg="add mod ord">
          <ac:chgData name="Ryan Daniels" userId="S::rkd43@cam.ac.uk::aaa4fbe9-f474-4140-b10b-5257398ac308" providerId="AD" clId="Web-{B42157CE-2490-B727-0EE7-7C6E9EC22726}" dt="2025-09-05T14:42:45.577" v="592" actId="1076"/>
          <ac:picMkLst>
            <pc:docMk/>
            <pc:sldMk cId="4209008079" sldId="267"/>
            <ac:picMk id="7" creationId="{9455B686-CD2F-3BC4-B08F-7B20D0CDC905}"/>
          </ac:picMkLst>
        </pc:picChg>
        <pc:cxnChg chg="add mod">
          <ac:chgData name="Ryan Daniels" userId="S::rkd43@cam.ac.uk::aaa4fbe9-f474-4140-b10b-5257398ac308" providerId="AD" clId="Web-{B42157CE-2490-B727-0EE7-7C6E9EC22726}" dt="2025-09-05T14:40:35.024" v="552" actId="14100"/>
          <ac:cxnSpMkLst>
            <pc:docMk/>
            <pc:sldMk cId="4209008079" sldId="267"/>
            <ac:cxnSpMk id="11" creationId="{934B5EBD-74A5-5E0E-DEC6-16525CA7A05D}"/>
          </ac:cxnSpMkLst>
        </pc:cxnChg>
        <pc:cxnChg chg="add mod">
          <ac:chgData name="Ryan Daniels" userId="S::rkd43@cam.ac.uk::aaa4fbe9-f474-4140-b10b-5257398ac308" providerId="AD" clId="Web-{B42157CE-2490-B727-0EE7-7C6E9EC22726}" dt="2025-09-05T14:42:13.905" v="577" actId="14100"/>
          <ac:cxnSpMkLst>
            <pc:docMk/>
            <pc:sldMk cId="4209008079" sldId="267"/>
            <ac:cxnSpMk id="17" creationId="{847B87BC-4B98-7162-650B-4DCEBC39B8EB}"/>
          </ac:cxnSpMkLst>
        </pc:cxnChg>
        <pc:cxnChg chg="add mod">
          <ac:chgData name="Ryan Daniels" userId="S::rkd43@cam.ac.uk::aaa4fbe9-f474-4140-b10b-5257398ac308" providerId="AD" clId="Web-{B42157CE-2490-B727-0EE7-7C6E9EC22726}" dt="2025-09-05T14:43:13.452" v="600" actId="14100"/>
          <ac:cxnSpMkLst>
            <pc:docMk/>
            <pc:sldMk cId="4209008079" sldId="267"/>
            <ac:cxnSpMk id="23" creationId="{678343CF-1465-49B7-A0D6-7B8DFAB0EF50}"/>
          </ac:cxnSpMkLst>
        </pc:cxnChg>
      </pc:sldChg>
      <pc:sldChg chg="addSp delSp modSp new addAnim">
        <pc:chgData name="Ryan Daniels" userId="S::rkd43@cam.ac.uk::aaa4fbe9-f474-4140-b10b-5257398ac308" providerId="AD" clId="Web-{B42157CE-2490-B727-0EE7-7C6E9EC22726}" dt="2025-09-05T14:25:43.304" v="516" actId="20577"/>
        <pc:sldMkLst>
          <pc:docMk/>
          <pc:sldMk cId="2302376439" sldId="268"/>
        </pc:sldMkLst>
        <pc:spChg chg="mod">
          <ac:chgData name="Ryan Daniels" userId="S::rkd43@cam.ac.uk::aaa4fbe9-f474-4140-b10b-5257398ac308" providerId="AD" clId="Web-{B42157CE-2490-B727-0EE7-7C6E9EC22726}" dt="2025-09-05T14:15:26.519" v="386" actId="20577"/>
          <ac:spMkLst>
            <pc:docMk/>
            <pc:sldMk cId="2302376439" sldId="268"/>
            <ac:spMk id="2" creationId="{16F912CB-9644-BBDF-CCEC-EA90F40A061D}"/>
          </ac:spMkLst>
        </pc:spChg>
        <pc:spChg chg="add del mod">
          <ac:chgData name="Ryan Daniels" userId="S::rkd43@cam.ac.uk::aaa4fbe9-f474-4140-b10b-5257398ac308" providerId="AD" clId="Web-{B42157CE-2490-B727-0EE7-7C6E9EC22726}" dt="2025-09-05T14:25:43.304" v="516" actId="20577"/>
          <ac:spMkLst>
            <pc:docMk/>
            <pc:sldMk cId="2302376439" sldId="268"/>
            <ac:spMk id="3" creationId="{0B240647-4813-87CF-13B9-408A4DEBC5A7}"/>
          </ac:spMkLst>
        </pc:spChg>
        <pc:spChg chg="add mod">
          <ac:chgData name="Ryan Daniels" userId="S::rkd43@cam.ac.uk::aaa4fbe9-f474-4140-b10b-5257398ac308" providerId="AD" clId="Web-{B42157CE-2490-B727-0EE7-7C6E9EC22726}" dt="2025-09-05T14:20:37.264" v="447" actId="14100"/>
          <ac:spMkLst>
            <pc:docMk/>
            <pc:sldMk cId="2302376439" sldId="268"/>
            <ac:spMk id="9" creationId="{F719BB88-84B1-42F1-A05E-1C2E5B56EC4C}"/>
          </ac:spMkLst>
        </pc:spChg>
        <pc:spChg chg="add mod">
          <ac:chgData name="Ryan Daniels" userId="S::rkd43@cam.ac.uk::aaa4fbe9-f474-4140-b10b-5257398ac308" providerId="AD" clId="Web-{B42157CE-2490-B727-0EE7-7C6E9EC22726}" dt="2025-09-05T14:22:06.141" v="468" actId="1076"/>
          <ac:spMkLst>
            <pc:docMk/>
            <pc:sldMk cId="2302376439" sldId="268"/>
            <ac:spMk id="10" creationId="{2AF1BDB9-C09D-A3F1-6471-79E762930B7E}"/>
          </ac:spMkLst>
        </pc:spChg>
        <pc:spChg chg="add mod">
          <ac:chgData name="Ryan Daniels" userId="S::rkd43@cam.ac.uk::aaa4fbe9-f474-4140-b10b-5257398ac308" providerId="AD" clId="Web-{B42157CE-2490-B727-0EE7-7C6E9EC22726}" dt="2025-09-05T14:20:57.420" v="451" actId="14100"/>
          <ac:spMkLst>
            <pc:docMk/>
            <pc:sldMk cId="2302376439" sldId="268"/>
            <ac:spMk id="13" creationId="{6ED5664A-6CC3-2DE2-BBF4-BEC13CFEC3D4}"/>
          </ac:spMkLst>
        </pc:spChg>
        <pc:spChg chg="add mod">
          <ac:chgData name="Ryan Daniels" userId="S::rkd43@cam.ac.uk::aaa4fbe9-f474-4140-b10b-5257398ac308" providerId="AD" clId="Web-{B42157CE-2490-B727-0EE7-7C6E9EC22726}" dt="2025-09-05T14:24:40.672" v="483" actId="20577"/>
          <ac:spMkLst>
            <pc:docMk/>
            <pc:sldMk cId="2302376439" sldId="268"/>
            <ac:spMk id="15" creationId="{3F25F589-8E33-0CA0-0B84-4E2AC17016AC}"/>
          </ac:spMkLst>
        </pc:spChg>
        <pc:spChg chg="add mod">
          <ac:chgData name="Ryan Daniels" userId="S::rkd43@cam.ac.uk::aaa4fbe9-f474-4140-b10b-5257398ac308" providerId="AD" clId="Web-{B42157CE-2490-B727-0EE7-7C6E9EC22726}" dt="2025-09-05T14:22:32.438" v="472" actId="1076"/>
          <ac:spMkLst>
            <pc:docMk/>
            <pc:sldMk cId="2302376439" sldId="268"/>
            <ac:spMk id="19" creationId="{F88C3833-683D-BC23-04C3-33368E524277}"/>
          </ac:spMkLst>
        </pc:spChg>
        <pc:spChg chg="add mod">
          <ac:chgData name="Ryan Daniels" userId="S::rkd43@cam.ac.uk::aaa4fbe9-f474-4140-b10b-5257398ac308" providerId="AD" clId="Web-{B42157CE-2490-B727-0EE7-7C6E9EC22726}" dt="2025-09-05T14:24:42.750" v="484" actId="20577"/>
          <ac:spMkLst>
            <pc:docMk/>
            <pc:sldMk cId="2302376439" sldId="268"/>
            <ac:spMk id="21" creationId="{8450354D-F51C-9236-6FFD-D118A15C8054}"/>
          </ac:spMkLst>
        </pc:spChg>
        <pc:picChg chg="add mod">
          <ac:chgData name="Ryan Daniels" userId="S::rkd43@cam.ac.uk::aaa4fbe9-f474-4140-b10b-5257398ac308" providerId="AD" clId="Web-{B42157CE-2490-B727-0EE7-7C6E9EC22726}" dt="2025-09-05T14:17:21.992" v="408" actId="1076"/>
          <ac:picMkLst>
            <pc:docMk/>
            <pc:sldMk cId="2302376439" sldId="268"/>
            <ac:picMk id="8" creationId="{D4398989-5195-B33D-1FFE-47F586B9A180}"/>
          </ac:picMkLst>
        </pc:picChg>
        <pc:cxnChg chg="add mod">
          <ac:chgData name="Ryan Daniels" userId="S::rkd43@cam.ac.uk::aaa4fbe9-f474-4140-b10b-5257398ac308" providerId="AD" clId="Web-{B42157CE-2490-B727-0EE7-7C6E9EC22726}" dt="2025-09-05T14:20:00.278" v="438" actId="14100"/>
          <ac:cxnSpMkLst>
            <pc:docMk/>
            <pc:sldMk cId="2302376439" sldId="268"/>
            <ac:cxnSpMk id="11" creationId="{8150F34D-DFA5-8ACB-C43A-9976DFBEAE52}"/>
          </ac:cxnSpMkLst>
        </pc:cxnChg>
        <pc:cxnChg chg="add mod">
          <ac:chgData name="Ryan Daniels" userId="S::rkd43@cam.ac.uk::aaa4fbe9-f474-4140-b10b-5257398ac308" providerId="AD" clId="Web-{B42157CE-2490-B727-0EE7-7C6E9EC22726}" dt="2025-09-05T14:21:11.608" v="456" actId="14100"/>
          <ac:cxnSpMkLst>
            <pc:docMk/>
            <pc:sldMk cId="2302376439" sldId="268"/>
            <ac:cxnSpMk id="17" creationId="{13DAC41C-C8E5-F0C4-B412-F4DB4D8C4C92}"/>
          </ac:cxnSpMkLst>
        </pc:cxnChg>
        <pc:cxnChg chg="add mod">
          <ac:chgData name="Ryan Daniels" userId="S::rkd43@cam.ac.uk::aaa4fbe9-f474-4140-b10b-5257398ac308" providerId="AD" clId="Web-{B42157CE-2490-B727-0EE7-7C6E9EC22726}" dt="2025-09-05T14:23:06.157" v="478" actId="14100"/>
          <ac:cxnSpMkLst>
            <pc:docMk/>
            <pc:sldMk cId="2302376439" sldId="268"/>
            <ac:cxnSpMk id="23" creationId="{4B614EBD-EA28-5212-C932-93CD3E620AFB}"/>
          </ac:cxnSpMkLst>
        </pc:cxnChg>
      </pc:sldChg>
      <pc:sldChg chg="modSp add ord replId">
        <pc:chgData name="Ryan Daniels" userId="S::rkd43@cam.ac.uk::aaa4fbe9-f474-4140-b10b-5257398ac308" providerId="AD" clId="Web-{B42157CE-2490-B727-0EE7-7C6E9EC22726}" dt="2025-09-05T14:28:35.095" v="523" actId="14100"/>
        <pc:sldMkLst>
          <pc:docMk/>
          <pc:sldMk cId="940592978" sldId="269"/>
        </pc:sldMkLst>
        <pc:spChg chg="mod">
          <ac:chgData name="Ryan Daniels" userId="S::rkd43@cam.ac.uk::aaa4fbe9-f474-4140-b10b-5257398ac308" providerId="AD" clId="Web-{B42157CE-2490-B727-0EE7-7C6E9EC22726}" dt="2025-09-05T14:28:35.095" v="523" actId="14100"/>
          <ac:spMkLst>
            <pc:docMk/>
            <pc:sldMk cId="940592978" sldId="269"/>
            <ac:spMk id="6" creationId="{45251082-3F04-139C-DDA1-0E4B37A6EE6A}"/>
          </ac:spMkLst>
        </pc:spChg>
      </pc:sldChg>
    </pc:docChg>
  </pc:docChgLst>
  <pc:docChgLst>
    <pc:chgData name="Ryan Daniels" userId="S::rkd43@cam.ac.uk::aaa4fbe9-f474-4140-b10b-5257398ac308" providerId="AD" clId="Web-{F4520310-632E-C997-3B41-3E63D7B8577B}"/>
    <pc:docChg chg="addSld delSld modSld">
      <pc:chgData name="Ryan Daniels" userId="S::rkd43@cam.ac.uk::aaa4fbe9-f474-4140-b10b-5257398ac308" providerId="AD" clId="Web-{F4520310-632E-C997-3B41-3E63D7B8577B}" dt="2025-09-08T16:28:21.386" v="355"/>
      <pc:docMkLst>
        <pc:docMk/>
      </pc:docMkLst>
      <pc:sldChg chg="modSp">
        <pc:chgData name="Ryan Daniels" userId="S::rkd43@cam.ac.uk::aaa4fbe9-f474-4140-b10b-5257398ac308" providerId="AD" clId="Web-{F4520310-632E-C997-3B41-3E63D7B8577B}" dt="2025-09-08T16:09:29.514" v="323" actId="20577"/>
        <pc:sldMkLst>
          <pc:docMk/>
          <pc:sldMk cId="1814083410" sldId="258"/>
        </pc:sldMkLst>
        <pc:spChg chg="mod">
          <ac:chgData name="Ryan Daniels" userId="S::rkd43@cam.ac.uk::aaa4fbe9-f474-4140-b10b-5257398ac308" providerId="AD" clId="Web-{F4520310-632E-C997-3B41-3E63D7B8577B}" dt="2025-09-08T16:07:57.248" v="266" actId="20577"/>
          <ac:spMkLst>
            <pc:docMk/>
            <pc:sldMk cId="1814083410" sldId="258"/>
            <ac:spMk id="2" creationId="{E7A7EE37-BAD4-2192-6F20-5199FC6B30C1}"/>
          </ac:spMkLst>
        </pc:spChg>
        <pc:spChg chg="mod">
          <ac:chgData name="Ryan Daniels" userId="S::rkd43@cam.ac.uk::aaa4fbe9-f474-4140-b10b-5257398ac308" providerId="AD" clId="Web-{F4520310-632E-C997-3B41-3E63D7B8577B}" dt="2025-09-08T16:09:29.514" v="323" actId="20577"/>
          <ac:spMkLst>
            <pc:docMk/>
            <pc:sldMk cId="1814083410" sldId="258"/>
            <ac:spMk id="3" creationId="{FFC47726-A119-7C8A-A3B7-CF07756980F8}"/>
          </ac:spMkLst>
        </pc:spChg>
      </pc:sldChg>
      <pc:sldChg chg="del">
        <pc:chgData name="Ryan Daniels" userId="S::rkd43@cam.ac.uk::aaa4fbe9-f474-4140-b10b-5257398ac308" providerId="AD" clId="Web-{F4520310-632E-C997-3B41-3E63D7B8577B}" dt="2025-09-08T16:07:42.623" v="261"/>
        <pc:sldMkLst>
          <pc:docMk/>
          <pc:sldMk cId="196133335" sldId="262"/>
        </pc:sldMkLst>
      </pc:sldChg>
      <pc:sldChg chg="addSp delSp modSp addAnim delAnim">
        <pc:chgData name="Ryan Daniels" userId="S::rkd43@cam.ac.uk::aaa4fbe9-f474-4140-b10b-5257398ac308" providerId="AD" clId="Web-{F4520310-632E-C997-3B41-3E63D7B8577B}" dt="2025-09-08T12:21:29.112" v="117"/>
        <pc:sldMkLst>
          <pc:docMk/>
          <pc:sldMk cId="2206758901" sldId="265"/>
        </pc:sldMkLst>
        <pc:spChg chg="add mod">
          <ac:chgData name="Ryan Daniels" userId="S::rkd43@cam.ac.uk::aaa4fbe9-f474-4140-b10b-5257398ac308" providerId="AD" clId="Web-{F4520310-632E-C997-3B41-3E63D7B8577B}" dt="2025-09-08T12:11:18.113" v="99" actId="14100"/>
          <ac:spMkLst>
            <pc:docMk/>
            <pc:sldMk cId="2206758901" sldId="265"/>
            <ac:spMk id="12" creationId="{7421597D-C80B-1E67-039D-770D84008FE5}"/>
          </ac:spMkLst>
        </pc:spChg>
        <pc:picChg chg="mod ord">
          <ac:chgData name="Ryan Daniels" userId="S::rkd43@cam.ac.uk::aaa4fbe9-f474-4140-b10b-5257398ac308" providerId="AD" clId="Web-{F4520310-632E-C997-3B41-3E63D7B8577B}" dt="2025-09-08T12:12:00.878" v="105"/>
          <ac:picMkLst>
            <pc:docMk/>
            <pc:sldMk cId="2206758901" sldId="265"/>
            <ac:picMk id="4" creationId="{BCCAC45B-7C2E-7376-772C-117167CB7E19}"/>
          </ac:picMkLst>
        </pc:picChg>
        <pc:cxnChg chg="add mod">
          <ac:chgData name="Ryan Daniels" userId="S::rkd43@cam.ac.uk::aaa4fbe9-f474-4140-b10b-5257398ac308" providerId="AD" clId="Web-{F4520310-632E-C997-3B41-3E63D7B8577B}" dt="2025-09-08T12:12:19.785" v="107" actId="14100"/>
          <ac:cxnSpMkLst>
            <pc:docMk/>
            <pc:sldMk cId="2206758901" sldId="265"/>
            <ac:cxnSpMk id="14" creationId="{D004F7FC-86B2-9C61-C6CA-DA4B39355666}"/>
          </ac:cxnSpMkLst>
        </pc:cxnChg>
      </pc:sldChg>
      <pc:sldChg chg="addSp delSp modSp">
        <pc:chgData name="Ryan Daniels" userId="S::rkd43@cam.ac.uk::aaa4fbe9-f474-4140-b10b-5257398ac308" providerId="AD" clId="Web-{F4520310-632E-C997-3B41-3E63D7B8577B}" dt="2025-09-08T16:07:34.888" v="260" actId="1076"/>
        <pc:sldMkLst>
          <pc:docMk/>
          <pc:sldMk cId="1112534264" sldId="266"/>
        </pc:sldMkLst>
        <pc:spChg chg="mod">
          <ac:chgData name="Ryan Daniels" userId="S::rkd43@cam.ac.uk::aaa4fbe9-f474-4140-b10b-5257398ac308" providerId="AD" clId="Web-{F4520310-632E-C997-3B41-3E63D7B8577B}" dt="2025-09-08T16:05:39.918" v="256" actId="20577"/>
          <ac:spMkLst>
            <pc:docMk/>
            <pc:sldMk cId="1112534264" sldId="266"/>
            <ac:spMk id="3" creationId="{B17DAEBC-C13B-5559-9D24-24D7852D46A6}"/>
          </ac:spMkLst>
        </pc:spChg>
        <pc:picChg chg="add mod">
          <ac:chgData name="Ryan Daniels" userId="S::rkd43@cam.ac.uk::aaa4fbe9-f474-4140-b10b-5257398ac308" providerId="AD" clId="Web-{F4520310-632E-C997-3B41-3E63D7B8577B}" dt="2025-09-08T16:07:34.888" v="260" actId="1076"/>
          <ac:picMkLst>
            <pc:docMk/>
            <pc:sldMk cId="1112534264" sldId="266"/>
            <ac:picMk id="5" creationId="{E5006D09-9A2E-2318-0419-8E56164F3E8B}"/>
          </ac:picMkLst>
        </pc:picChg>
      </pc:sldChg>
      <pc:sldChg chg="modSp addAnim">
        <pc:chgData name="Ryan Daniels" userId="S::rkd43@cam.ac.uk::aaa4fbe9-f474-4140-b10b-5257398ac308" providerId="AD" clId="Web-{F4520310-632E-C997-3B41-3E63D7B8577B}" dt="2025-09-08T15:53:24.110" v="183" actId="14100"/>
        <pc:sldMkLst>
          <pc:docMk/>
          <pc:sldMk cId="4209008079" sldId="267"/>
        </pc:sldMkLst>
        <pc:spChg chg="mod">
          <ac:chgData name="Ryan Daniels" userId="S::rkd43@cam.ac.uk::aaa4fbe9-f474-4140-b10b-5257398ac308" providerId="AD" clId="Web-{F4520310-632E-C997-3B41-3E63D7B8577B}" dt="2025-09-08T15:52:53.953" v="177" actId="14100"/>
          <ac:spMkLst>
            <pc:docMk/>
            <pc:sldMk cId="4209008079" sldId="267"/>
            <ac:spMk id="15" creationId="{E137663A-537E-F488-286A-69183FA11C50}"/>
          </ac:spMkLst>
        </pc:spChg>
        <pc:spChg chg="mod">
          <ac:chgData name="Ryan Daniels" userId="S::rkd43@cam.ac.uk::aaa4fbe9-f474-4140-b10b-5257398ac308" providerId="AD" clId="Web-{F4520310-632E-C997-3B41-3E63D7B8577B}" dt="2025-09-08T15:53:24.110" v="183" actId="14100"/>
          <ac:spMkLst>
            <pc:docMk/>
            <pc:sldMk cId="4209008079" sldId="267"/>
            <ac:spMk id="21" creationId="{8ED6F2D1-EB0A-CE1B-63ED-016EE92C8F46}"/>
          </ac:spMkLst>
        </pc:spChg>
        <pc:spChg chg="ord">
          <ac:chgData name="Ryan Daniels" userId="S::rkd43@cam.ac.uk::aaa4fbe9-f474-4140-b10b-5257398ac308" providerId="AD" clId="Web-{F4520310-632E-C997-3B41-3E63D7B8577B}" dt="2025-09-08T15:53:11.281" v="178"/>
          <ac:spMkLst>
            <pc:docMk/>
            <pc:sldMk cId="4209008079" sldId="267"/>
            <ac:spMk id="27" creationId="{2E6BF9F0-D6E0-73AC-2F1B-AD60C05ABE98}"/>
          </ac:spMkLst>
        </pc:spChg>
      </pc:sldChg>
      <pc:sldChg chg="modSp addAnim">
        <pc:chgData name="Ryan Daniels" userId="S::rkd43@cam.ac.uk::aaa4fbe9-f474-4140-b10b-5257398ac308" providerId="AD" clId="Web-{F4520310-632E-C997-3B41-3E63D7B8577B}" dt="2025-09-08T15:52:07.593" v="165" actId="14100"/>
        <pc:sldMkLst>
          <pc:docMk/>
          <pc:sldMk cId="2302376439" sldId="268"/>
        </pc:sldMkLst>
        <pc:spChg chg="mod">
          <ac:chgData name="Ryan Daniels" userId="S::rkd43@cam.ac.uk::aaa4fbe9-f474-4140-b10b-5257398ac308" providerId="AD" clId="Web-{F4520310-632E-C997-3B41-3E63D7B8577B}" dt="2025-09-08T15:52:07.593" v="165" actId="14100"/>
          <ac:spMkLst>
            <pc:docMk/>
            <pc:sldMk cId="2302376439" sldId="268"/>
            <ac:spMk id="15" creationId="{3F25F589-8E33-0CA0-0B84-4E2AC17016AC}"/>
          </ac:spMkLst>
        </pc:spChg>
        <pc:spChg chg="mod">
          <ac:chgData name="Ryan Daniels" userId="S::rkd43@cam.ac.uk::aaa4fbe9-f474-4140-b10b-5257398ac308" providerId="AD" clId="Web-{F4520310-632E-C997-3B41-3E63D7B8577B}" dt="2025-09-08T15:52:03.296" v="164" actId="14100"/>
          <ac:spMkLst>
            <pc:docMk/>
            <pc:sldMk cId="2302376439" sldId="268"/>
            <ac:spMk id="21" creationId="{8450354D-F51C-9236-6FFD-D118A15C8054}"/>
          </ac:spMkLst>
        </pc:spChg>
      </pc:sldChg>
      <pc:sldChg chg="addSp modSp new addAnim">
        <pc:chgData name="Ryan Daniels" userId="S::rkd43@cam.ac.uk::aaa4fbe9-f474-4140-b10b-5257398ac308" providerId="AD" clId="Web-{F4520310-632E-C997-3B41-3E63D7B8577B}" dt="2025-09-08T12:21:56.956" v="119" actId="1076"/>
        <pc:sldMkLst>
          <pc:docMk/>
          <pc:sldMk cId="2736194268" sldId="270"/>
        </pc:sldMkLst>
        <pc:spChg chg="mod">
          <ac:chgData name="Ryan Daniels" userId="S::rkd43@cam.ac.uk::aaa4fbe9-f474-4140-b10b-5257398ac308" providerId="AD" clId="Web-{F4520310-632E-C997-3B41-3E63D7B8577B}" dt="2025-09-08T12:01:47.172" v="70" actId="20577"/>
          <ac:spMkLst>
            <pc:docMk/>
            <pc:sldMk cId="2736194268" sldId="270"/>
            <ac:spMk id="2" creationId="{D6FD4A19-678B-5025-1E38-7F8183AA5BEA}"/>
          </ac:spMkLst>
        </pc:spChg>
        <pc:spChg chg="mod">
          <ac:chgData name="Ryan Daniels" userId="S::rkd43@cam.ac.uk::aaa4fbe9-f474-4140-b10b-5257398ac308" providerId="AD" clId="Web-{F4520310-632E-C997-3B41-3E63D7B8577B}" dt="2025-09-08T11:57:53.420" v="48" actId="20577"/>
          <ac:spMkLst>
            <pc:docMk/>
            <pc:sldMk cId="2736194268" sldId="270"/>
            <ac:spMk id="3" creationId="{7B896E0E-634E-ADA7-B09F-F7BBF7D502E0}"/>
          </ac:spMkLst>
        </pc:spChg>
        <pc:picChg chg="add mod">
          <ac:chgData name="Ryan Daniels" userId="S::rkd43@cam.ac.uk::aaa4fbe9-f474-4140-b10b-5257398ac308" providerId="AD" clId="Web-{F4520310-632E-C997-3B41-3E63D7B8577B}" dt="2025-09-08T12:21:56.956" v="119" actId="1076"/>
          <ac:picMkLst>
            <pc:docMk/>
            <pc:sldMk cId="2736194268" sldId="270"/>
            <ac:picMk id="4" creationId="{2D24EE19-35FF-529C-DD5A-7DD3826CB57B}"/>
          </ac:picMkLst>
        </pc:picChg>
      </pc:sldChg>
      <pc:sldChg chg="new del">
        <pc:chgData name="Ryan Daniels" userId="S::rkd43@cam.ac.uk::aaa4fbe9-f474-4140-b10b-5257398ac308" providerId="AD" clId="Web-{F4520310-632E-C997-3B41-3E63D7B8577B}" dt="2025-09-08T12:00:29.015" v="54"/>
        <pc:sldMkLst>
          <pc:docMk/>
          <pc:sldMk cId="1665078260" sldId="271"/>
        </pc:sldMkLst>
      </pc:sldChg>
      <pc:sldChg chg="modSp add del">
        <pc:chgData name="Ryan Daniels" userId="S::rkd43@cam.ac.uk::aaa4fbe9-f474-4140-b10b-5257398ac308" providerId="AD" clId="Web-{F4520310-632E-C997-3B41-3E63D7B8577B}" dt="2025-09-08T12:00:58.703" v="58"/>
        <pc:sldMkLst>
          <pc:docMk/>
          <pc:sldMk cId="3064030560" sldId="319"/>
        </pc:sldMkLst>
      </pc:sldChg>
      <pc:sldChg chg="addSp delSp modSp new addAnim">
        <pc:chgData name="Ryan Daniels" userId="S::rkd43@cam.ac.uk::aaa4fbe9-f474-4140-b10b-5257398ac308" providerId="AD" clId="Web-{F4520310-632E-C997-3B41-3E63D7B8577B}" dt="2025-09-08T12:02:03.265" v="74" actId="1076"/>
        <pc:sldMkLst>
          <pc:docMk/>
          <pc:sldMk cId="2914113334" sldId="320"/>
        </pc:sldMkLst>
        <pc:spChg chg="mod">
          <ac:chgData name="Ryan Daniels" userId="S::rkd43@cam.ac.uk::aaa4fbe9-f474-4140-b10b-5257398ac308" providerId="AD" clId="Web-{F4520310-632E-C997-3B41-3E63D7B8577B}" dt="2025-09-08T12:01:39.531" v="67" actId="20577"/>
          <ac:spMkLst>
            <pc:docMk/>
            <pc:sldMk cId="2914113334" sldId="320"/>
            <ac:spMk id="2" creationId="{8F890927-9C38-6840-35EA-D55AEC8C6DAD}"/>
          </ac:spMkLst>
        </pc:spChg>
        <pc:picChg chg="add mod">
          <ac:chgData name="Ryan Daniels" userId="S::rkd43@cam.ac.uk::aaa4fbe9-f474-4140-b10b-5257398ac308" providerId="AD" clId="Web-{F4520310-632E-C997-3B41-3E63D7B8577B}" dt="2025-09-08T12:02:03.265" v="74" actId="1076"/>
          <ac:picMkLst>
            <pc:docMk/>
            <pc:sldMk cId="2914113334" sldId="320"/>
            <ac:picMk id="5" creationId="{FD472A84-C355-41F4-B10F-C89ABA3A7382}"/>
          </ac:picMkLst>
        </pc:picChg>
      </pc:sldChg>
      <pc:sldChg chg="delSp add replId delAnim">
        <pc:chgData name="Ryan Daniels" userId="S::rkd43@cam.ac.uk::aaa4fbe9-f474-4140-b10b-5257398ac308" providerId="AD" clId="Web-{F4520310-632E-C997-3B41-3E63D7B8577B}" dt="2025-09-08T12:20:49.249" v="113"/>
        <pc:sldMkLst>
          <pc:docMk/>
          <pc:sldMk cId="262499915" sldId="321"/>
        </pc:sldMkLst>
      </pc:sldChg>
      <pc:sldChg chg="addSp modSp new addAnim">
        <pc:chgData name="Ryan Daniels" userId="S::rkd43@cam.ac.uk::aaa4fbe9-f474-4140-b10b-5257398ac308" providerId="AD" clId="Web-{F4520310-632E-C997-3B41-3E63D7B8577B}" dt="2025-09-08T16:05:01.683" v="237" actId="20577"/>
        <pc:sldMkLst>
          <pc:docMk/>
          <pc:sldMk cId="3282219118" sldId="322"/>
        </pc:sldMkLst>
        <pc:spChg chg="mod">
          <ac:chgData name="Ryan Daniels" userId="S::rkd43@cam.ac.uk::aaa4fbe9-f474-4140-b10b-5257398ac308" providerId="AD" clId="Web-{F4520310-632E-C997-3B41-3E63D7B8577B}" dt="2025-09-08T12:22:21.316" v="121" actId="20577"/>
          <ac:spMkLst>
            <pc:docMk/>
            <pc:sldMk cId="3282219118" sldId="322"/>
            <ac:spMk id="2" creationId="{4173FD61-97F3-17CD-B0E1-0184B27AF171}"/>
          </ac:spMkLst>
        </pc:spChg>
        <pc:spChg chg="mod">
          <ac:chgData name="Ryan Daniels" userId="S::rkd43@cam.ac.uk::aaa4fbe9-f474-4140-b10b-5257398ac308" providerId="AD" clId="Web-{F4520310-632E-C997-3B41-3E63D7B8577B}" dt="2025-09-08T12:58:12.979" v="149" actId="20577"/>
          <ac:spMkLst>
            <pc:docMk/>
            <pc:sldMk cId="3282219118" sldId="322"/>
            <ac:spMk id="3" creationId="{BD716F00-76DF-3923-8F24-E7EBD2C53B35}"/>
          </ac:spMkLst>
        </pc:spChg>
        <pc:spChg chg="add mod">
          <ac:chgData name="Ryan Daniels" userId="S::rkd43@cam.ac.uk::aaa4fbe9-f474-4140-b10b-5257398ac308" providerId="AD" clId="Web-{F4520310-632E-C997-3B41-3E63D7B8577B}" dt="2025-09-08T16:03:07.336" v="202" actId="14100"/>
          <ac:spMkLst>
            <pc:docMk/>
            <pc:sldMk cId="3282219118" sldId="322"/>
            <ac:spMk id="6" creationId="{CB9A418F-991C-4996-A3FB-731CB84734B7}"/>
          </ac:spMkLst>
        </pc:spChg>
        <pc:spChg chg="add mod">
          <ac:chgData name="Ryan Daniels" userId="S::rkd43@cam.ac.uk::aaa4fbe9-f474-4140-b10b-5257398ac308" providerId="AD" clId="Web-{F4520310-632E-C997-3B41-3E63D7B8577B}" dt="2025-09-08T16:03:25.290" v="206" actId="20577"/>
          <ac:spMkLst>
            <pc:docMk/>
            <pc:sldMk cId="3282219118" sldId="322"/>
            <ac:spMk id="8" creationId="{82762366-2372-2BE2-FBE7-BF8B1EEB5966}"/>
          </ac:spMkLst>
        </pc:spChg>
        <pc:spChg chg="add mod">
          <ac:chgData name="Ryan Daniels" userId="S::rkd43@cam.ac.uk::aaa4fbe9-f474-4140-b10b-5257398ac308" providerId="AD" clId="Web-{F4520310-632E-C997-3B41-3E63D7B8577B}" dt="2025-09-08T16:04:30.308" v="227" actId="20577"/>
          <ac:spMkLst>
            <pc:docMk/>
            <pc:sldMk cId="3282219118" sldId="322"/>
            <ac:spMk id="12" creationId="{18545AC7-336A-7B48-51CD-94E061458636}"/>
          </ac:spMkLst>
        </pc:spChg>
        <pc:spChg chg="add mod">
          <ac:chgData name="Ryan Daniels" userId="S::rkd43@cam.ac.uk::aaa4fbe9-f474-4140-b10b-5257398ac308" providerId="AD" clId="Web-{F4520310-632E-C997-3B41-3E63D7B8577B}" dt="2025-09-08T16:04:06.901" v="220" actId="14100"/>
          <ac:spMkLst>
            <pc:docMk/>
            <pc:sldMk cId="3282219118" sldId="322"/>
            <ac:spMk id="16" creationId="{6E95576B-3216-A5EE-CA3A-761C4D65D843}"/>
          </ac:spMkLst>
        </pc:spChg>
        <pc:spChg chg="add mod">
          <ac:chgData name="Ryan Daniels" userId="S::rkd43@cam.ac.uk::aaa4fbe9-f474-4140-b10b-5257398ac308" providerId="AD" clId="Web-{F4520310-632E-C997-3B41-3E63D7B8577B}" dt="2025-09-08T16:05:01.683" v="237" actId="20577"/>
          <ac:spMkLst>
            <pc:docMk/>
            <pc:sldMk cId="3282219118" sldId="322"/>
            <ac:spMk id="18" creationId="{80D7759A-1313-50E1-00CC-26BCEE190112}"/>
          </ac:spMkLst>
        </pc:spChg>
        <pc:spChg chg="add mod">
          <ac:chgData name="Ryan Daniels" userId="S::rkd43@cam.ac.uk::aaa4fbe9-f474-4140-b10b-5257398ac308" providerId="AD" clId="Web-{F4520310-632E-C997-3B41-3E63D7B8577B}" dt="2025-09-08T16:04:53.277" v="233" actId="1076"/>
          <ac:spMkLst>
            <pc:docMk/>
            <pc:sldMk cId="3282219118" sldId="322"/>
            <ac:spMk id="22" creationId="{4B653811-B660-7035-5587-5C6A8C198033}"/>
          </ac:spMkLst>
        </pc:spChg>
        <pc:picChg chg="add mod">
          <ac:chgData name="Ryan Daniels" userId="S::rkd43@cam.ac.uk::aaa4fbe9-f474-4140-b10b-5257398ac308" providerId="AD" clId="Web-{F4520310-632E-C997-3B41-3E63D7B8577B}" dt="2025-09-08T16:03:54.432" v="217" actId="1076"/>
          <ac:picMkLst>
            <pc:docMk/>
            <pc:sldMk cId="3282219118" sldId="322"/>
            <ac:picMk id="4" creationId="{A0AE1CB4-7065-632D-6840-95B223F13152}"/>
          </ac:picMkLst>
        </pc:picChg>
        <pc:cxnChg chg="add mod">
          <ac:chgData name="Ryan Daniels" userId="S::rkd43@cam.ac.uk::aaa4fbe9-f474-4140-b10b-5257398ac308" providerId="AD" clId="Web-{F4520310-632E-C997-3B41-3E63D7B8577B}" dt="2025-09-08T16:03:18.883" v="204" actId="14100"/>
          <ac:cxnSpMkLst>
            <pc:docMk/>
            <pc:sldMk cId="3282219118" sldId="322"/>
            <ac:cxnSpMk id="10" creationId="{122BEA36-DF92-F5D4-AEF1-7537F3C3B4D0}"/>
          </ac:cxnSpMkLst>
        </pc:cxnChg>
        <pc:cxnChg chg="add mod">
          <ac:chgData name="Ryan Daniels" userId="S::rkd43@cam.ac.uk::aaa4fbe9-f474-4140-b10b-5257398ac308" providerId="AD" clId="Web-{F4520310-632E-C997-3B41-3E63D7B8577B}" dt="2025-09-08T16:04:17.651" v="222" actId="1076"/>
          <ac:cxnSpMkLst>
            <pc:docMk/>
            <pc:sldMk cId="3282219118" sldId="322"/>
            <ac:cxnSpMk id="14" creationId="{5A65F535-B4C0-7C99-0DC8-996EA307C5C1}"/>
          </ac:cxnSpMkLst>
        </pc:cxnChg>
        <pc:cxnChg chg="add mod">
          <ac:chgData name="Ryan Daniels" userId="S::rkd43@cam.ac.uk::aaa4fbe9-f474-4140-b10b-5257398ac308" providerId="AD" clId="Web-{F4520310-632E-C997-3B41-3E63D7B8577B}" dt="2025-09-08T16:04:53.277" v="232" actId="1076"/>
          <ac:cxnSpMkLst>
            <pc:docMk/>
            <pc:sldMk cId="3282219118" sldId="322"/>
            <ac:cxnSpMk id="20" creationId="{71B6E289-03B7-98FC-2648-3C92E554A5F2}"/>
          </ac:cxnSpMkLst>
        </pc:cxnChg>
      </pc:sldChg>
      <pc:sldChg chg="addSp delSp modSp new addAnim">
        <pc:chgData name="Ryan Daniels" userId="S::rkd43@cam.ac.uk::aaa4fbe9-f474-4140-b10b-5257398ac308" providerId="AD" clId="Web-{F4520310-632E-C997-3B41-3E63D7B8577B}" dt="2025-09-08T16:27:21.914" v="349"/>
        <pc:sldMkLst>
          <pc:docMk/>
          <pc:sldMk cId="2128681098" sldId="323"/>
        </pc:sldMkLst>
        <pc:spChg chg="mod">
          <ac:chgData name="Ryan Daniels" userId="S::rkd43@cam.ac.uk::aaa4fbe9-f474-4140-b10b-5257398ac308" providerId="AD" clId="Web-{F4520310-632E-C997-3B41-3E63D7B8577B}" dt="2025-09-08T16:09:38.233" v="328" actId="20577"/>
          <ac:spMkLst>
            <pc:docMk/>
            <pc:sldMk cId="2128681098" sldId="323"/>
            <ac:spMk id="2" creationId="{7B9120CD-9E2A-3DB2-2BA5-D2E8731DB197}"/>
          </ac:spMkLst>
        </pc:spChg>
        <pc:picChg chg="add mod">
          <ac:chgData name="Ryan Daniels" userId="S::rkd43@cam.ac.uk::aaa4fbe9-f474-4140-b10b-5257398ac308" providerId="AD" clId="Web-{F4520310-632E-C997-3B41-3E63D7B8577B}" dt="2025-09-08T16:27:07.569" v="346" actId="1076"/>
          <ac:picMkLst>
            <pc:docMk/>
            <pc:sldMk cId="2128681098" sldId="323"/>
            <ac:picMk id="4" creationId="{CF098250-FE9F-C45F-3238-02F724350869}"/>
          </ac:picMkLst>
        </pc:picChg>
        <pc:picChg chg="add mod">
          <ac:chgData name="Ryan Daniels" userId="S::rkd43@cam.ac.uk::aaa4fbe9-f474-4140-b10b-5257398ac308" providerId="AD" clId="Web-{F4520310-632E-C997-3B41-3E63D7B8577B}" dt="2025-09-08T16:27:14.226" v="348" actId="1076"/>
          <ac:picMkLst>
            <pc:docMk/>
            <pc:sldMk cId="2128681098" sldId="323"/>
            <ac:picMk id="5" creationId="{CAA596CA-CC55-E570-0CE0-390D43828950}"/>
          </ac:picMkLst>
        </pc:picChg>
      </pc:sldChg>
      <pc:sldChg chg="add del replId">
        <pc:chgData name="Ryan Daniels" userId="S::rkd43@cam.ac.uk::aaa4fbe9-f474-4140-b10b-5257398ac308" providerId="AD" clId="Web-{F4520310-632E-C997-3B41-3E63D7B8577B}" dt="2025-09-08T16:28:08.245" v="351"/>
        <pc:sldMkLst>
          <pc:docMk/>
          <pc:sldMk cId="3514209465" sldId="324"/>
        </pc:sldMkLst>
      </pc:sldChg>
      <pc:sldChg chg="delSp modSp new">
        <pc:chgData name="Ryan Daniels" userId="S::rkd43@cam.ac.uk::aaa4fbe9-f474-4140-b10b-5257398ac308" providerId="AD" clId="Web-{F4520310-632E-C997-3B41-3E63D7B8577B}" dt="2025-09-08T16:28:21.386" v="355"/>
        <pc:sldMkLst>
          <pc:docMk/>
          <pc:sldMk cId="3842090859" sldId="324"/>
        </pc:sldMkLst>
        <pc:spChg chg="mod">
          <ac:chgData name="Ryan Daniels" userId="S::rkd43@cam.ac.uk::aaa4fbe9-f474-4140-b10b-5257398ac308" providerId="AD" clId="Web-{F4520310-632E-C997-3B41-3E63D7B8577B}" dt="2025-09-08T16:28:16.604" v="354" actId="20577"/>
          <ac:spMkLst>
            <pc:docMk/>
            <pc:sldMk cId="3842090859" sldId="324"/>
            <ac:spMk id="2" creationId="{835A3536-AE41-4DA8-8EDE-224F3E42866F}"/>
          </ac:spMkLst>
        </pc:spChg>
      </pc:sldChg>
      <pc:sldMasterChg chg="addSldLayout">
        <pc:chgData name="Ryan Daniels" userId="S::rkd43@cam.ac.uk::aaa4fbe9-f474-4140-b10b-5257398ac308" providerId="AD" clId="Web-{F4520310-632E-C997-3B41-3E63D7B8577B}" dt="2025-09-08T12:00:23.890" v="53"/>
        <pc:sldMasterMkLst>
          <pc:docMk/>
          <pc:sldMasterMk cId="2460954070" sldId="2147483660"/>
        </pc:sldMasterMkLst>
        <pc:sldLayoutChg chg="add">
          <pc:chgData name="Ryan Daniels" userId="S::rkd43@cam.ac.uk::aaa4fbe9-f474-4140-b10b-5257398ac308" providerId="AD" clId="Web-{F4520310-632E-C997-3B41-3E63D7B8577B}" dt="2025-09-08T12:00:23.890" v="53"/>
          <pc:sldLayoutMkLst>
            <pc:docMk/>
            <pc:sldMasterMk cId="2460954070" sldId="2147483660"/>
            <pc:sldLayoutMk cId="1453173146" sldId="2147483672"/>
          </pc:sldLayoutMkLst>
        </pc:sldLayoutChg>
      </pc:sldMasterChg>
    </pc:docChg>
  </pc:docChgLst>
  <pc:docChgLst>
    <pc:chgData name="Ryan Daniels" userId="S::rkd43@cam.ac.uk::aaa4fbe9-f474-4140-b10b-5257398ac308" providerId="AD" clId="Web-{B20061C1-A0D0-2750-B328-C9699A856000}"/>
    <pc:docChg chg="modSld">
      <pc:chgData name="Ryan Daniels" userId="S::rkd43@cam.ac.uk::aaa4fbe9-f474-4140-b10b-5257398ac308" providerId="AD" clId="Web-{B20061C1-A0D0-2750-B328-C9699A856000}" dt="2025-09-09T07:57:40.072" v="54" actId="1076"/>
      <pc:docMkLst>
        <pc:docMk/>
      </pc:docMkLst>
      <pc:sldChg chg="modSp">
        <pc:chgData name="Ryan Daniels" userId="S::rkd43@cam.ac.uk::aaa4fbe9-f474-4140-b10b-5257398ac308" providerId="AD" clId="Web-{B20061C1-A0D0-2750-B328-C9699A856000}" dt="2025-09-09T07:57:03.353" v="12" actId="1076"/>
        <pc:sldMkLst>
          <pc:docMk/>
          <pc:sldMk cId="0" sldId="276"/>
        </pc:sldMkLst>
        <pc:spChg chg="mod">
          <ac:chgData name="Ryan Daniels" userId="S::rkd43@cam.ac.uk::aaa4fbe9-f474-4140-b10b-5257398ac308" providerId="AD" clId="Web-{B20061C1-A0D0-2750-B328-C9699A856000}" dt="2025-09-09T07:57:02.946" v="0" actId="1076"/>
          <ac:spMkLst>
            <pc:docMk/>
            <pc:sldMk cId="0" sldId="276"/>
            <ac:spMk id="196" creationId="{00000000-0000-0000-0000-000000000000}"/>
          </ac:spMkLst>
        </pc:spChg>
        <pc:spChg chg="mod">
          <ac:chgData name="Ryan Daniels" userId="S::rkd43@cam.ac.uk::aaa4fbe9-f474-4140-b10b-5257398ac308" providerId="AD" clId="Web-{B20061C1-A0D0-2750-B328-C9699A856000}" dt="2025-09-09T07:57:03.181" v="7" actId="1076"/>
          <ac:spMkLst>
            <pc:docMk/>
            <pc:sldMk cId="0" sldId="276"/>
            <ac:spMk id="206" creationId="{00000000-0000-0000-0000-000000000000}"/>
          </ac:spMkLst>
        </pc:spChg>
        <pc:spChg chg="mod">
          <ac:chgData name="Ryan Daniels" userId="S::rkd43@cam.ac.uk::aaa4fbe9-f474-4140-b10b-5257398ac308" providerId="AD" clId="Web-{B20061C1-A0D0-2750-B328-C9699A856000}" dt="2025-09-09T07:57:03.212" v="8" actId="1076"/>
          <ac:spMkLst>
            <pc:docMk/>
            <pc:sldMk cId="0" sldId="276"/>
            <ac:spMk id="207" creationId="{00000000-0000-0000-0000-000000000000}"/>
          </ac:spMkLst>
        </pc:spChg>
        <pc:spChg chg="mod">
          <ac:chgData name="Ryan Daniels" userId="S::rkd43@cam.ac.uk::aaa4fbe9-f474-4140-b10b-5257398ac308" providerId="AD" clId="Web-{B20061C1-A0D0-2750-B328-C9699A856000}" dt="2025-09-09T07:57:03.243" v="9" actId="1076"/>
          <ac:spMkLst>
            <pc:docMk/>
            <pc:sldMk cId="0" sldId="276"/>
            <ac:spMk id="208" creationId="{00000000-0000-0000-0000-000000000000}"/>
          </ac:spMkLst>
        </pc:spChg>
        <pc:spChg chg="mod">
          <ac:chgData name="Ryan Daniels" userId="S::rkd43@cam.ac.uk::aaa4fbe9-f474-4140-b10b-5257398ac308" providerId="AD" clId="Web-{B20061C1-A0D0-2750-B328-C9699A856000}" dt="2025-09-09T07:57:03.259" v="10" actId="1076"/>
          <ac:spMkLst>
            <pc:docMk/>
            <pc:sldMk cId="0" sldId="276"/>
            <ac:spMk id="209" creationId="{00000000-0000-0000-0000-000000000000}"/>
          </ac:spMkLst>
        </pc:spChg>
        <pc:spChg chg="mod">
          <ac:chgData name="Ryan Daniels" userId="S::rkd43@cam.ac.uk::aaa4fbe9-f474-4140-b10b-5257398ac308" providerId="AD" clId="Web-{B20061C1-A0D0-2750-B328-C9699A856000}" dt="2025-09-09T07:57:03.353" v="12" actId="1076"/>
          <ac:spMkLst>
            <pc:docMk/>
            <pc:sldMk cId="0" sldId="276"/>
            <ac:spMk id="211" creationId="{00000000-0000-0000-0000-000000000000}"/>
          </ac:spMkLst>
        </pc:spChg>
        <pc:grpChg chg="mod">
          <ac:chgData name="Ryan Daniels" userId="S::rkd43@cam.ac.uk::aaa4fbe9-f474-4140-b10b-5257398ac308" providerId="AD" clId="Web-{B20061C1-A0D0-2750-B328-C9699A856000}" dt="2025-09-09T07:57:03.118" v="5" actId="1076"/>
          <ac:grpSpMkLst>
            <pc:docMk/>
            <pc:sldMk cId="0" sldId="276"/>
            <ac:grpSpMk id="201" creationId="{00000000-0000-0000-0000-000000000000}"/>
          </ac:grpSpMkLst>
        </pc:grpChg>
        <pc:graphicFrameChg chg="mod">
          <ac:chgData name="Ryan Daniels" userId="S::rkd43@cam.ac.uk::aaa4fbe9-f474-4140-b10b-5257398ac308" providerId="AD" clId="Web-{B20061C1-A0D0-2750-B328-C9699A856000}" dt="2025-09-09T07:57:02.978" v="1" actId="1076"/>
          <ac:graphicFrameMkLst>
            <pc:docMk/>
            <pc:sldMk cId="0" sldId="276"/>
            <ac:graphicFrameMk id="197" creationId="{00000000-0000-0000-0000-000000000000}"/>
          </ac:graphicFrameMkLst>
        </pc:graphicFrameChg>
        <pc:graphicFrameChg chg="mod">
          <ac:chgData name="Ryan Daniels" userId="S::rkd43@cam.ac.uk::aaa4fbe9-f474-4140-b10b-5257398ac308" providerId="AD" clId="Web-{B20061C1-A0D0-2750-B328-C9699A856000}" dt="2025-09-09T07:57:03.009" v="2" actId="1076"/>
          <ac:graphicFrameMkLst>
            <pc:docMk/>
            <pc:sldMk cId="0" sldId="276"/>
            <ac:graphicFrameMk id="198" creationId="{00000000-0000-0000-0000-000000000000}"/>
          </ac:graphicFrameMkLst>
        </pc:graphicFrameChg>
        <pc:graphicFrameChg chg="mod">
          <ac:chgData name="Ryan Daniels" userId="S::rkd43@cam.ac.uk::aaa4fbe9-f474-4140-b10b-5257398ac308" providerId="AD" clId="Web-{B20061C1-A0D0-2750-B328-C9699A856000}" dt="2025-09-09T07:57:03.040" v="3" actId="1076"/>
          <ac:graphicFrameMkLst>
            <pc:docMk/>
            <pc:sldMk cId="0" sldId="276"/>
            <ac:graphicFrameMk id="199" creationId="{00000000-0000-0000-0000-000000000000}"/>
          </ac:graphicFrameMkLst>
        </pc:graphicFrameChg>
        <pc:graphicFrameChg chg="mod">
          <ac:chgData name="Ryan Daniels" userId="S::rkd43@cam.ac.uk::aaa4fbe9-f474-4140-b10b-5257398ac308" providerId="AD" clId="Web-{B20061C1-A0D0-2750-B328-C9699A856000}" dt="2025-09-09T07:57:03.087" v="4" actId="1076"/>
          <ac:graphicFrameMkLst>
            <pc:docMk/>
            <pc:sldMk cId="0" sldId="276"/>
            <ac:graphicFrameMk id="200" creationId="{00000000-0000-0000-0000-000000000000}"/>
          </ac:graphicFrameMkLst>
        </pc:graphicFrameChg>
        <pc:graphicFrameChg chg="mod">
          <ac:chgData name="Ryan Daniels" userId="S::rkd43@cam.ac.uk::aaa4fbe9-f474-4140-b10b-5257398ac308" providerId="AD" clId="Web-{B20061C1-A0D0-2750-B328-C9699A856000}" dt="2025-09-09T07:57:03.150" v="6" actId="1076"/>
          <ac:graphicFrameMkLst>
            <pc:docMk/>
            <pc:sldMk cId="0" sldId="276"/>
            <ac:graphicFrameMk id="205" creationId="{00000000-0000-0000-0000-000000000000}"/>
          </ac:graphicFrameMkLst>
        </pc:graphicFrameChg>
        <pc:picChg chg="mod">
          <ac:chgData name="Ryan Daniels" userId="S::rkd43@cam.ac.uk::aaa4fbe9-f474-4140-b10b-5257398ac308" providerId="AD" clId="Web-{B20061C1-A0D0-2750-B328-C9699A856000}" dt="2025-09-09T07:57:03.321" v="11" actId="1076"/>
          <ac:picMkLst>
            <pc:docMk/>
            <pc:sldMk cId="0" sldId="276"/>
            <ac:picMk id="210" creationId="{00000000-0000-0000-0000-000000000000}"/>
          </ac:picMkLst>
        </pc:picChg>
      </pc:sldChg>
      <pc:sldChg chg="modSp">
        <pc:chgData name="Ryan Daniels" userId="S::rkd43@cam.ac.uk::aaa4fbe9-f474-4140-b10b-5257398ac308" providerId="AD" clId="Web-{B20061C1-A0D0-2750-B328-C9699A856000}" dt="2025-09-09T07:57:40.072" v="54" actId="1076"/>
        <pc:sldMkLst>
          <pc:docMk/>
          <pc:sldMk cId="0" sldId="277"/>
        </pc:sldMkLst>
        <pc:spChg chg="mod">
          <ac:chgData name="Ryan Daniels" userId="S::rkd43@cam.ac.uk::aaa4fbe9-f474-4140-b10b-5257398ac308" providerId="AD" clId="Web-{B20061C1-A0D0-2750-B328-C9699A856000}" dt="2025-09-09T07:57:40.072" v="54" actId="1076"/>
          <ac:spMkLst>
            <pc:docMk/>
            <pc:sldMk cId="0" sldId="277"/>
            <ac:spMk id="5" creationId="{E0E47159-A9F5-6412-F898-29C79B02E900}"/>
          </ac:spMkLst>
        </pc:spChg>
        <pc:spChg chg="mod">
          <ac:chgData name="Ryan Daniels" userId="S::rkd43@cam.ac.uk::aaa4fbe9-f474-4140-b10b-5257398ac308" providerId="AD" clId="Web-{B20061C1-A0D0-2750-B328-C9699A856000}" dt="2025-09-09T07:57:25.290" v="41" actId="20577"/>
          <ac:spMkLst>
            <pc:docMk/>
            <pc:sldMk cId="0" sldId="277"/>
            <ac:spMk id="7" creationId="{055C77B6-9701-0DEB-0EE9-EA42C30DD5F5}"/>
          </ac:spMkLst>
        </pc:spChg>
        <pc:spChg chg="mod">
          <ac:chgData name="Ryan Daniels" userId="S::rkd43@cam.ac.uk::aaa4fbe9-f474-4140-b10b-5257398ac308" providerId="AD" clId="Web-{B20061C1-A0D0-2750-B328-C9699A856000}" dt="2025-09-09T07:57:39.665" v="42" actId="1076"/>
          <ac:spMkLst>
            <pc:docMk/>
            <pc:sldMk cId="0" sldId="277"/>
            <ac:spMk id="218" creationId="{00000000-0000-0000-0000-000000000000}"/>
          </ac:spMkLst>
        </pc:spChg>
        <pc:spChg chg="mod">
          <ac:chgData name="Ryan Daniels" userId="S::rkd43@cam.ac.uk::aaa4fbe9-f474-4140-b10b-5257398ac308" providerId="AD" clId="Web-{B20061C1-A0D0-2750-B328-C9699A856000}" dt="2025-09-09T07:57:39.900" v="49" actId="1076"/>
          <ac:spMkLst>
            <pc:docMk/>
            <pc:sldMk cId="0" sldId="277"/>
            <ac:spMk id="228" creationId="{00000000-0000-0000-0000-000000000000}"/>
          </ac:spMkLst>
        </pc:spChg>
        <pc:spChg chg="mod">
          <ac:chgData name="Ryan Daniels" userId="S::rkd43@cam.ac.uk::aaa4fbe9-f474-4140-b10b-5257398ac308" providerId="AD" clId="Web-{B20061C1-A0D0-2750-B328-C9699A856000}" dt="2025-09-09T07:57:39.915" v="50" actId="1076"/>
          <ac:spMkLst>
            <pc:docMk/>
            <pc:sldMk cId="0" sldId="277"/>
            <ac:spMk id="229" creationId="{00000000-0000-0000-0000-000000000000}"/>
          </ac:spMkLst>
        </pc:spChg>
        <pc:spChg chg="mod">
          <ac:chgData name="Ryan Daniels" userId="S::rkd43@cam.ac.uk::aaa4fbe9-f474-4140-b10b-5257398ac308" providerId="AD" clId="Web-{B20061C1-A0D0-2750-B328-C9699A856000}" dt="2025-09-09T07:57:39.947" v="51" actId="1076"/>
          <ac:spMkLst>
            <pc:docMk/>
            <pc:sldMk cId="0" sldId="277"/>
            <ac:spMk id="230" creationId="{00000000-0000-0000-0000-000000000000}"/>
          </ac:spMkLst>
        </pc:spChg>
        <pc:spChg chg="mod">
          <ac:chgData name="Ryan Daniels" userId="S::rkd43@cam.ac.uk::aaa4fbe9-f474-4140-b10b-5257398ac308" providerId="AD" clId="Web-{B20061C1-A0D0-2750-B328-C9699A856000}" dt="2025-09-09T07:57:39.978" v="52" actId="1076"/>
          <ac:spMkLst>
            <pc:docMk/>
            <pc:sldMk cId="0" sldId="277"/>
            <ac:spMk id="231" creationId="{00000000-0000-0000-0000-000000000000}"/>
          </ac:spMkLst>
        </pc:spChg>
        <pc:grpChg chg="mod">
          <ac:chgData name="Ryan Daniels" userId="S::rkd43@cam.ac.uk::aaa4fbe9-f474-4140-b10b-5257398ac308" providerId="AD" clId="Web-{B20061C1-A0D0-2750-B328-C9699A856000}" dt="2025-09-09T07:57:39.822" v="47" actId="1076"/>
          <ac:grpSpMkLst>
            <pc:docMk/>
            <pc:sldMk cId="0" sldId="277"/>
            <ac:grpSpMk id="223" creationId="{00000000-0000-0000-0000-000000000000}"/>
          </ac:grpSpMkLst>
        </pc:grpChg>
        <pc:graphicFrameChg chg="mod">
          <ac:chgData name="Ryan Daniels" userId="S::rkd43@cam.ac.uk::aaa4fbe9-f474-4140-b10b-5257398ac308" providerId="AD" clId="Web-{B20061C1-A0D0-2750-B328-C9699A856000}" dt="2025-09-09T07:57:39.681" v="43" actId="1076"/>
          <ac:graphicFrameMkLst>
            <pc:docMk/>
            <pc:sldMk cId="0" sldId="277"/>
            <ac:graphicFrameMk id="219" creationId="{00000000-0000-0000-0000-000000000000}"/>
          </ac:graphicFrameMkLst>
        </pc:graphicFrameChg>
        <pc:graphicFrameChg chg="mod">
          <ac:chgData name="Ryan Daniels" userId="S::rkd43@cam.ac.uk::aaa4fbe9-f474-4140-b10b-5257398ac308" providerId="AD" clId="Web-{B20061C1-A0D0-2750-B328-C9699A856000}" dt="2025-09-09T07:57:39.728" v="44" actId="1076"/>
          <ac:graphicFrameMkLst>
            <pc:docMk/>
            <pc:sldMk cId="0" sldId="277"/>
            <ac:graphicFrameMk id="220" creationId="{00000000-0000-0000-0000-000000000000}"/>
          </ac:graphicFrameMkLst>
        </pc:graphicFrameChg>
        <pc:graphicFrameChg chg="mod">
          <ac:chgData name="Ryan Daniels" userId="S::rkd43@cam.ac.uk::aaa4fbe9-f474-4140-b10b-5257398ac308" providerId="AD" clId="Web-{B20061C1-A0D0-2750-B328-C9699A856000}" dt="2025-09-09T07:57:39.759" v="45" actId="1076"/>
          <ac:graphicFrameMkLst>
            <pc:docMk/>
            <pc:sldMk cId="0" sldId="277"/>
            <ac:graphicFrameMk id="221" creationId="{00000000-0000-0000-0000-000000000000}"/>
          </ac:graphicFrameMkLst>
        </pc:graphicFrameChg>
        <pc:graphicFrameChg chg="mod">
          <ac:chgData name="Ryan Daniels" userId="S::rkd43@cam.ac.uk::aaa4fbe9-f474-4140-b10b-5257398ac308" providerId="AD" clId="Web-{B20061C1-A0D0-2750-B328-C9699A856000}" dt="2025-09-09T07:57:39.790" v="46" actId="1076"/>
          <ac:graphicFrameMkLst>
            <pc:docMk/>
            <pc:sldMk cId="0" sldId="277"/>
            <ac:graphicFrameMk id="222" creationId="{00000000-0000-0000-0000-000000000000}"/>
          </ac:graphicFrameMkLst>
        </pc:graphicFrameChg>
        <pc:graphicFrameChg chg="mod">
          <ac:chgData name="Ryan Daniels" userId="S::rkd43@cam.ac.uk::aaa4fbe9-f474-4140-b10b-5257398ac308" providerId="AD" clId="Web-{B20061C1-A0D0-2750-B328-C9699A856000}" dt="2025-09-09T07:57:39.837" v="48" actId="1076"/>
          <ac:graphicFrameMkLst>
            <pc:docMk/>
            <pc:sldMk cId="0" sldId="277"/>
            <ac:graphicFrameMk id="227" creationId="{00000000-0000-0000-0000-000000000000}"/>
          </ac:graphicFrameMkLst>
        </pc:graphicFrameChg>
        <pc:picChg chg="mod">
          <ac:chgData name="Ryan Daniels" userId="S::rkd43@cam.ac.uk::aaa4fbe9-f474-4140-b10b-5257398ac308" providerId="AD" clId="Web-{B20061C1-A0D0-2750-B328-C9699A856000}" dt="2025-09-09T07:57:40.056" v="53" actId="1076"/>
          <ac:picMkLst>
            <pc:docMk/>
            <pc:sldMk cId="0" sldId="277"/>
            <ac:picMk id="232" creationId="{00000000-0000-0000-0000-000000000000}"/>
          </ac:picMkLst>
        </pc:picChg>
      </pc:sldChg>
    </pc:docChg>
  </pc:docChgLst>
  <pc:docChgLst>
    <pc:chgData name="Ryan Daniels" userId="S::rkd43@cam.ac.uk::aaa4fbe9-f474-4140-b10b-5257398ac308" providerId="AD" clId="Web-{049B647B-B523-1555-3C74-0E0ADDA3CACC}"/>
    <pc:docChg chg="addSld delSld modSld">
      <pc:chgData name="Ryan Daniels" userId="S::rkd43@cam.ac.uk::aaa4fbe9-f474-4140-b10b-5257398ac308" providerId="AD" clId="Web-{049B647B-B523-1555-3C74-0E0ADDA3CACC}" dt="2025-09-08T17:02:11.699" v="39"/>
      <pc:docMkLst>
        <pc:docMk/>
      </pc:docMkLst>
      <pc:sldChg chg="del">
        <pc:chgData name="Ryan Daniels" userId="S::rkd43@cam.ac.uk::aaa4fbe9-f474-4140-b10b-5257398ac308" providerId="AD" clId="Web-{049B647B-B523-1555-3C74-0E0ADDA3CACC}" dt="2025-09-08T17:02:11.699" v="39"/>
        <pc:sldMkLst>
          <pc:docMk/>
          <pc:sldMk cId="1767340501" sldId="257"/>
        </pc:sldMkLst>
      </pc:sldChg>
      <pc:sldChg chg="addSp delSp modSp add">
        <pc:chgData name="Ryan Daniels" userId="S::rkd43@cam.ac.uk::aaa4fbe9-f474-4140-b10b-5257398ac308" providerId="AD" clId="Web-{049B647B-B523-1555-3C74-0E0ADDA3CACC}" dt="2025-09-08T17:00:10.039" v="38" actId="1076"/>
        <pc:sldMkLst>
          <pc:docMk/>
          <pc:sldMk cId="0" sldId="276"/>
        </pc:sldMkLst>
        <pc:spChg chg="mod">
          <ac:chgData name="Ryan Daniels" userId="S::rkd43@cam.ac.uk::aaa4fbe9-f474-4140-b10b-5257398ac308" providerId="AD" clId="Web-{049B647B-B523-1555-3C74-0E0ADDA3CACC}" dt="2025-09-08T17:00:10.039" v="38" actId="1076"/>
          <ac:spMkLst>
            <pc:docMk/>
            <pc:sldMk cId="0" sldId="276"/>
            <ac:spMk id="195" creationId="{00000000-0000-0000-0000-000000000000}"/>
          </ac:spMkLst>
        </pc:spChg>
        <pc:spChg chg="mod">
          <ac:chgData name="Ryan Daniels" userId="S::rkd43@cam.ac.uk::aaa4fbe9-f474-4140-b10b-5257398ac308" providerId="AD" clId="Web-{049B647B-B523-1555-3C74-0E0ADDA3CACC}" dt="2025-09-08T16:56:28.416" v="12" actId="1076"/>
          <ac:spMkLst>
            <pc:docMk/>
            <pc:sldMk cId="0" sldId="276"/>
            <ac:spMk id="211" creationId="{00000000-0000-0000-0000-000000000000}"/>
          </ac:spMkLst>
        </pc:spChg>
      </pc:sldChg>
      <pc:sldChg chg="addSp delSp modSp add">
        <pc:chgData name="Ryan Daniels" userId="S::rkd43@cam.ac.uk::aaa4fbe9-f474-4140-b10b-5257398ac308" providerId="AD" clId="Web-{049B647B-B523-1555-3C74-0E0ADDA3CACC}" dt="2025-09-08T16:58:57.065" v="37" actId="20577"/>
        <pc:sldMkLst>
          <pc:docMk/>
          <pc:sldMk cId="0" sldId="277"/>
        </pc:sldMkLst>
        <pc:spChg chg="add mod">
          <ac:chgData name="Ryan Daniels" userId="S::rkd43@cam.ac.uk::aaa4fbe9-f474-4140-b10b-5257398ac308" providerId="AD" clId="Web-{049B647B-B523-1555-3C74-0E0ADDA3CACC}" dt="2025-09-08T16:57:39.248" v="23" actId="1076"/>
          <ac:spMkLst>
            <pc:docMk/>
            <pc:sldMk cId="0" sldId="277"/>
            <ac:spMk id="5" creationId="{E0E47159-A9F5-6412-F898-29C79B02E900}"/>
          </ac:spMkLst>
        </pc:spChg>
        <pc:spChg chg="add mod">
          <ac:chgData name="Ryan Daniels" userId="S::rkd43@cam.ac.uk::aaa4fbe9-f474-4140-b10b-5257398ac308" providerId="AD" clId="Web-{049B647B-B523-1555-3C74-0E0ADDA3CACC}" dt="2025-09-08T16:58:57.065" v="37" actId="20577"/>
          <ac:spMkLst>
            <pc:docMk/>
            <pc:sldMk cId="0" sldId="277"/>
            <ac:spMk id="7" creationId="{055C77B6-9701-0DEB-0EE9-EA42C30DD5F5}"/>
          </ac:spMkLst>
        </pc:spChg>
      </pc:sldChg>
      <pc:sldChg chg="addSp modSp mod setBg">
        <pc:chgData name="Ryan Daniels" userId="S::rkd43@cam.ac.uk::aaa4fbe9-f474-4140-b10b-5257398ac308" providerId="AD" clId="Web-{049B647B-B523-1555-3C74-0E0ADDA3CACC}" dt="2025-09-08T16:52:32.290" v="3"/>
        <pc:sldMkLst>
          <pc:docMk/>
          <pc:sldMk cId="3842090859" sldId="324"/>
        </pc:sldMkLst>
        <pc:spChg chg="mod ord">
          <ac:chgData name="Ryan Daniels" userId="S::rkd43@cam.ac.uk::aaa4fbe9-f474-4140-b10b-5257398ac308" providerId="AD" clId="Web-{049B647B-B523-1555-3C74-0E0ADDA3CACC}" dt="2025-09-08T16:52:32.290" v="3"/>
          <ac:spMkLst>
            <pc:docMk/>
            <pc:sldMk cId="3842090859" sldId="324"/>
            <ac:spMk id="2" creationId="{835A3536-AE41-4DA8-8EDE-224F3E42866F}"/>
          </ac:spMkLst>
        </pc:spChg>
        <pc:spChg chg="add">
          <ac:chgData name="Ryan Daniels" userId="S::rkd43@cam.ac.uk::aaa4fbe9-f474-4140-b10b-5257398ac308" providerId="AD" clId="Web-{049B647B-B523-1555-3C74-0E0ADDA3CACC}" dt="2025-09-08T16:52:32.290" v="3"/>
          <ac:spMkLst>
            <pc:docMk/>
            <pc:sldMk cId="3842090859" sldId="324"/>
            <ac:spMk id="8" creationId="{ECC07320-C2CA-4E29-8481-9D9E143C7788}"/>
          </ac:spMkLst>
        </pc:spChg>
        <pc:spChg chg="add">
          <ac:chgData name="Ryan Daniels" userId="S::rkd43@cam.ac.uk::aaa4fbe9-f474-4140-b10b-5257398ac308" providerId="AD" clId="Web-{049B647B-B523-1555-3C74-0E0ADDA3CACC}" dt="2025-09-08T16:52:32.290" v="3"/>
          <ac:spMkLst>
            <pc:docMk/>
            <pc:sldMk cId="3842090859" sldId="324"/>
            <ac:spMk id="10" creationId="{178FB36B-5BFE-42CA-BC60-1115E0D95EEC}"/>
          </ac:spMkLst>
        </pc:spChg>
        <pc:picChg chg="add mod">
          <ac:chgData name="Ryan Daniels" userId="S::rkd43@cam.ac.uk::aaa4fbe9-f474-4140-b10b-5257398ac308" providerId="AD" clId="Web-{049B647B-B523-1555-3C74-0E0ADDA3CACC}" dt="2025-09-08T16:52:32.290" v="3"/>
          <ac:picMkLst>
            <pc:docMk/>
            <pc:sldMk cId="3842090859" sldId="324"/>
            <ac:picMk id="3" creationId="{489BF834-A592-38B4-6E8A-7AC0B6B70953}"/>
          </ac:picMkLst>
        </pc:picChg>
      </pc:sldChg>
      <pc:sldChg chg="new del">
        <pc:chgData name="Ryan Daniels" userId="S::rkd43@cam.ac.uk::aaa4fbe9-f474-4140-b10b-5257398ac308" providerId="AD" clId="Web-{049B647B-B523-1555-3C74-0E0ADDA3CACC}" dt="2025-09-08T16:55:40.194" v="7"/>
        <pc:sldMkLst>
          <pc:docMk/>
          <pc:sldMk cId="1693002370" sldId="325"/>
        </pc:sldMkLst>
      </pc:sldChg>
      <pc:sldMasterChg chg="addSldLayout">
        <pc:chgData name="Ryan Daniels" userId="S::rkd43@cam.ac.uk::aaa4fbe9-f474-4140-b10b-5257398ac308" providerId="AD" clId="Web-{049B647B-B523-1555-3C74-0E0ADDA3CACC}" dt="2025-09-08T16:55:36.350" v="5"/>
        <pc:sldMasterMkLst>
          <pc:docMk/>
          <pc:sldMasterMk cId="2460954070" sldId="2147483660"/>
        </pc:sldMasterMkLst>
        <pc:sldLayoutChg chg="add">
          <pc:chgData name="Ryan Daniels" userId="S::rkd43@cam.ac.uk::aaa4fbe9-f474-4140-b10b-5257398ac308" providerId="AD" clId="Web-{049B647B-B523-1555-3C74-0E0ADDA3CACC}" dt="2025-09-08T16:55:36.350" v="5"/>
          <pc:sldLayoutMkLst>
            <pc:docMk/>
            <pc:sldMasterMk cId="2460954070" sldId="2147483660"/>
            <pc:sldLayoutMk cId="1684355479" sldId="2147483673"/>
          </pc:sldLayoutMkLst>
        </pc:sldLayoutChg>
      </pc:sldMasterChg>
    </pc:docChg>
  </pc:docChgLst>
  <pc:docChgLst>
    <pc:chgData name="Ryan Daniels" userId="S::rkd43@cam.ac.uk::aaa4fbe9-f474-4140-b10b-5257398ac308" providerId="AD" clId="Web-{A9B660A6-CC11-7E1B-EC73-5C9148F5E59E}"/>
    <pc:docChg chg="addSld modSld">
      <pc:chgData name="Ryan Daniels" userId="S::rkd43@cam.ac.uk::aaa4fbe9-f474-4140-b10b-5257398ac308" providerId="AD" clId="Web-{A9B660A6-CC11-7E1B-EC73-5C9148F5E59E}" dt="2025-07-31T08:37:10.602" v="47" actId="20577"/>
      <pc:docMkLst>
        <pc:docMk/>
      </pc:docMkLst>
      <pc:sldChg chg="addSp delSp modSp">
        <pc:chgData name="Ryan Daniels" userId="S::rkd43@cam.ac.uk::aaa4fbe9-f474-4140-b10b-5257398ac308" providerId="AD" clId="Web-{A9B660A6-CC11-7E1B-EC73-5C9148F5E59E}" dt="2025-07-30T09:05:56.853" v="27"/>
        <pc:sldMkLst>
          <pc:docMk/>
          <pc:sldMk cId="109857222" sldId="256"/>
        </pc:sldMkLst>
      </pc:sldChg>
      <pc:sldChg chg="addSp delSp modSp new">
        <pc:chgData name="Ryan Daniels" userId="S::rkd43@cam.ac.uk::aaa4fbe9-f474-4140-b10b-5257398ac308" providerId="AD" clId="Web-{A9B660A6-CC11-7E1B-EC73-5C9148F5E59E}" dt="2025-07-30T12:37:24.827" v="33" actId="20577"/>
        <pc:sldMkLst>
          <pc:docMk/>
          <pc:sldMk cId="1767340501" sldId="257"/>
        </pc:sldMkLst>
      </pc:sldChg>
      <pc:sldChg chg="new">
        <pc:chgData name="Ryan Daniels" userId="S::rkd43@cam.ac.uk::aaa4fbe9-f474-4140-b10b-5257398ac308" providerId="AD" clId="Web-{A9B660A6-CC11-7E1B-EC73-5C9148F5E59E}" dt="2025-07-30T12:37:29.671" v="34"/>
        <pc:sldMkLst>
          <pc:docMk/>
          <pc:sldMk cId="1814083410" sldId="258"/>
        </pc:sldMkLst>
      </pc:sldChg>
      <pc:sldChg chg="modSp new">
        <pc:chgData name="Ryan Daniels" userId="S::rkd43@cam.ac.uk::aaa4fbe9-f474-4140-b10b-5257398ac308" providerId="AD" clId="Web-{A9B660A6-CC11-7E1B-EC73-5C9148F5E59E}" dt="2025-07-31T08:37:10.602" v="47" actId="20577"/>
        <pc:sldMkLst>
          <pc:docMk/>
          <pc:sldMk cId="2556853370" sldId="259"/>
        </pc:sldMkLst>
      </pc:sldChg>
    </pc:docChg>
  </pc:docChgLst>
  <pc:docChgLst>
    <pc:chgData name="Ryan Daniels" userId="S::rkd43@cam.ac.uk::aaa4fbe9-f474-4140-b10b-5257398ac308" providerId="AD" clId="Web-{4703F02F-7B75-D688-5D05-CD0DB7C75620}"/>
    <pc:docChg chg="modSld">
      <pc:chgData name="Ryan Daniels" userId="S::rkd43@cam.ac.uk::aaa4fbe9-f474-4140-b10b-5257398ac308" providerId="AD" clId="Web-{4703F02F-7B75-D688-5D05-CD0DB7C75620}" dt="2025-07-29T08:44:22.678" v="3" actId="20577"/>
      <pc:docMkLst>
        <pc:docMk/>
      </pc:docMkLst>
      <pc:sldChg chg="modSp">
        <pc:chgData name="Ryan Daniels" userId="S::rkd43@cam.ac.uk::aaa4fbe9-f474-4140-b10b-5257398ac308" providerId="AD" clId="Web-{4703F02F-7B75-D688-5D05-CD0DB7C75620}" dt="2025-07-29T08:44:22.678" v="3" actId="20577"/>
        <pc:sldMkLst>
          <pc:docMk/>
          <pc:sldMk cId="109857222"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5725D-52B8-4FD1-80A8-14555F6832B8}" type="datetimeFigureOut">
              <a:t>9/13/2025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D680B-A71D-4C2B-AF8F-0827592A9609}" type="slidenum">
              <a:t>‹#›</a:t>
            </a:fld>
            <a:endParaRPr lang="en-GB"/>
          </a:p>
        </p:txBody>
      </p:sp>
    </p:spTree>
    <p:extLst>
      <p:ext uri="{BB962C8B-B14F-4D97-AF65-F5344CB8AC3E}">
        <p14:creationId xmlns:p14="http://schemas.microsoft.com/office/powerpoint/2010/main" val="1662047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306756b4ba_0_2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306756b4ba_0_2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ChatGPT and other “generative” models, are next token predictors. In other words, given some input tokens for example, “The cat sat on the”, then what is the next token. We’ll come back to this later.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306756b4ba_0_2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306756b4ba_0_2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BERT is what we call a </a:t>
            </a:r>
            <a:r>
              <a:rPr lang="en-GB" i="1"/>
              <a:t>masked</a:t>
            </a:r>
            <a:r>
              <a:rPr lang="en-GB"/>
              <a:t> token predictor. Here we have the same example. Except this time, we have masked the token “sat”. The job for bert is to predict this masked token. You see on the right, lots of different options. BERT will actually predict the probability of every possible token being the next token. So let’s say each token is a word, and suppose there are 200,000 words to choose from, then you’ll end up with 200,000 numbers. And the biggest number is the most likely next token. We’ll come back to this right hand side. But first I want to look at what’s going on in the left hand side.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145317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1684355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13/09/2025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13/09/2025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13/09/2025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13/09/2025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GB"/>
              <a:t>Attention</a:t>
            </a:r>
            <a:endParaRPr lang="en-US"/>
          </a:p>
        </p:txBody>
      </p:sp>
      <p:sp>
        <p:nvSpPr>
          <p:cNvPr id="3" name="Subtitle 2"/>
          <p:cNvSpPr>
            <a:spLocks noGrp="1"/>
          </p:cNvSpPr>
          <p:nvPr>
            <p:ph type="subTitle" idx="1"/>
          </p:nvPr>
        </p:nvSpPr>
        <p:spPr/>
        <p:txBody>
          <a:bodyPr vert="horz" lIns="91440" tIns="45720" rIns="91440" bIns="45720" rtlCol="0" anchor="t">
            <a:normAutofit/>
          </a:bodyPr>
          <a:lstStyle/>
          <a:p>
            <a:pPr algn="l"/>
            <a:r>
              <a:rPr lang="en-GB"/>
              <a:t>This might hurt a little...</a:t>
            </a:r>
            <a:endParaRPr lang="en-US"/>
          </a:p>
        </p:txBody>
      </p:sp>
      <p:pic>
        <p:nvPicPr>
          <p:cNvPr id="24" name="Picture 23" descr="Generated image">
            <a:extLst>
              <a:ext uri="{FF2B5EF4-FFF2-40B4-BE49-F238E27FC236}">
                <a16:creationId xmlns:a16="http://schemas.microsoft.com/office/drawing/2014/main" id="{4E396994-1183-8EFC-B77B-FFB3085CE380}"/>
              </a:ext>
            </a:extLst>
          </p:cNvPr>
          <p:cNvPicPr>
            <a:picLocks noChangeAspect="1"/>
          </p:cNvPicPr>
          <p:nvPr/>
        </p:nvPicPr>
        <p:blipFill>
          <a:blip r:embed="rId2"/>
          <a:stretch>
            <a:fillRect/>
          </a:stretch>
        </p:blipFill>
        <p:spPr>
          <a:xfrm>
            <a:off x="8000497" y="3482926"/>
            <a:ext cx="2018744" cy="3084347"/>
          </a:xfrm>
          <a:prstGeom prst="rect">
            <a:avLst/>
          </a:prstGeom>
        </p:spPr>
      </p:pic>
      <p:cxnSp>
        <p:nvCxnSpPr>
          <p:cNvPr id="25" name="Connector: Curved 24">
            <a:extLst>
              <a:ext uri="{FF2B5EF4-FFF2-40B4-BE49-F238E27FC236}">
                <a16:creationId xmlns:a16="http://schemas.microsoft.com/office/drawing/2014/main" id="{49191282-9F83-B72C-662C-B7BDE1A1FA13}"/>
              </a:ext>
            </a:extLst>
          </p:cNvPr>
          <p:cNvCxnSpPr/>
          <p:nvPr/>
        </p:nvCxnSpPr>
        <p:spPr>
          <a:xfrm>
            <a:off x="8337048" y="4457867"/>
            <a:ext cx="201130" cy="434500"/>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26" name="Connector: Curved 25">
            <a:extLst>
              <a:ext uri="{FF2B5EF4-FFF2-40B4-BE49-F238E27FC236}">
                <a16:creationId xmlns:a16="http://schemas.microsoft.com/office/drawing/2014/main" id="{4135A0F6-01C5-8781-1622-8517F9B25851}"/>
              </a:ext>
            </a:extLst>
          </p:cNvPr>
          <p:cNvCxnSpPr>
            <a:cxnSpLocks/>
          </p:cNvCxnSpPr>
          <p:nvPr/>
        </p:nvCxnSpPr>
        <p:spPr>
          <a:xfrm>
            <a:off x="8798321" y="4899003"/>
            <a:ext cx="220353" cy="455139"/>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Connector: Curved 26">
            <a:extLst>
              <a:ext uri="{FF2B5EF4-FFF2-40B4-BE49-F238E27FC236}">
                <a16:creationId xmlns:a16="http://schemas.microsoft.com/office/drawing/2014/main" id="{631F9AEF-A4B9-AD41-D645-E6112C90670E}"/>
              </a:ext>
            </a:extLst>
          </p:cNvPr>
          <p:cNvCxnSpPr>
            <a:cxnSpLocks/>
          </p:cNvCxnSpPr>
          <p:nvPr/>
        </p:nvCxnSpPr>
        <p:spPr>
          <a:xfrm>
            <a:off x="9248132" y="5350596"/>
            <a:ext cx="360945" cy="8660"/>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28" name="Flowchart: Connector 27">
            <a:extLst>
              <a:ext uri="{FF2B5EF4-FFF2-40B4-BE49-F238E27FC236}">
                <a16:creationId xmlns:a16="http://schemas.microsoft.com/office/drawing/2014/main" id="{666E5423-C6DB-43D0-96CF-089AF8382095}"/>
              </a:ext>
            </a:extLst>
          </p:cNvPr>
          <p:cNvSpPr/>
          <p:nvPr/>
        </p:nvSpPr>
        <p:spPr>
          <a:xfrm>
            <a:off x="8000454" y="6160543"/>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0</a:t>
            </a:r>
          </a:p>
        </p:txBody>
      </p:sp>
      <p:sp>
        <p:nvSpPr>
          <p:cNvPr id="29" name="TextBox 33">
            <a:extLst>
              <a:ext uri="{FF2B5EF4-FFF2-40B4-BE49-F238E27FC236}">
                <a16:creationId xmlns:a16="http://schemas.microsoft.com/office/drawing/2014/main" id="{E222AB3C-5B7F-6D58-8079-1A371AD7AB81}"/>
              </a:ext>
            </a:extLst>
          </p:cNvPr>
          <p:cNvSpPr txBox="1"/>
          <p:nvPr/>
        </p:nvSpPr>
        <p:spPr>
          <a:xfrm>
            <a:off x="10425810" y="4517776"/>
            <a:ext cx="1351719" cy="338554"/>
          </a:xfrm>
          <a:custGeom>
            <a:avLst/>
            <a:gdLst>
              <a:gd name="connsiteX0" fmla="*/ 0 w 1351719"/>
              <a:gd name="connsiteY0" fmla="*/ 0 h 338554"/>
              <a:gd name="connsiteX1" fmla="*/ 635308 w 1351719"/>
              <a:gd name="connsiteY1" fmla="*/ 0 h 338554"/>
              <a:gd name="connsiteX2" fmla="*/ 1351719 w 1351719"/>
              <a:gd name="connsiteY2" fmla="*/ 0 h 338554"/>
              <a:gd name="connsiteX3" fmla="*/ 1351719 w 1351719"/>
              <a:gd name="connsiteY3" fmla="*/ 338554 h 338554"/>
              <a:gd name="connsiteX4" fmla="*/ 648825 w 1351719"/>
              <a:gd name="connsiteY4" fmla="*/ 338554 h 338554"/>
              <a:gd name="connsiteX5" fmla="*/ 0 w 1351719"/>
              <a:gd name="connsiteY5" fmla="*/ 338554 h 338554"/>
              <a:gd name="connsiteX6" fmla="*/ 0 w 1351719"/>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719" h="338554" fill="none" extrusionOk="0">
                <a:moveTo>
                  <a:pt x="0" y="0"/>
                </a:moveTo>
                <a:cubicBezTo>
                  <a:pt x="143396" y="-25832"/>
                  <a:pt x="453550" y="4788"/>
                  <a:pt x="635308" y="0"/>
                </a:cubicBezTo>
                <a:cubicBezTo>
                  <a:pt x="817066" y="-4788"/>
                  <a:pt x="1056608" y="-35665"/>
                  <a:pt x="1351719" y="0"/>
                </a:cubicBezTo>
                <a:cubicBezTo>
                  <a:pt x="1354532" y="77488"/>
                  <a:pt x="1351383" y="251748"/>
                  <a:pt x="1351719" y="338554"/>
                </a:cubicBezTo>
                <a:cubicBezTo>
                  <a:pt x="1126928" y="310424"/>
                  <a:pt x="985852" y="342082"/>
                  <a:pt x="648825" y="338554"/>
                </a:cubicBezTo>
                <a:cubicBezTo>
                  <a:pt x="311798" y="335026"/>
                  <a:pt x="265888" y="356446"/>
                  <a:pt x="0" y="338554"/>
                </a:cubicBezTo>
                <a:cubicBezTo>
                  <a:pt x="-4482" y="202414"/>
                  <a:pt x="1032" y="167563"/>
                  <a:pt x="0" y="0"/>
                </a:cubicBezTo>
                <a:close/>
              </a:path>
              <a:path w="1351719" h="338554" stroke="0" extrusionOk="0">
                <a:moveTo>
                  <a:pt x="0" y="0"/>
                </a:moveTo>
                <a:cubicBezTo>
                  <a:pt x="159753" y="-29741"/>
                  <a:pt x="436147" y="14046"/>
                  <a:pt x="648825" y="0"/>
                </a:cubicBezTo>
                <a:cubicBezTo>
                  <a:pt x="861503" y="-14046"/>
                  <a:pt x="1171552" y="-28184"/>
                  <a:pt x="1351719" y="0"/>
                </a:cubicBezTo>
                <a:cubicBezTo>
                  <a:pt x="1366704" y="126099"/>
                  <a:pt x="1367511" y="215826"/>
                  <a:pt x="1351719" y="338554"/>
                </a:cubicBezTo>
                <a:cubicBezTo>
                  <a:pt x="1031547" y="314607"/>
                  <a:pt x="1003531" y="318399"/>
                  <a:pt x="662342" y="338554"/>
                </a:cubicBezTo>
                <a:cubicBezTo>
                  <a:pt x="321153" y="358709"/>
                  <a:pt x="164641" y="358300"/>
                  <a:pt x="0" y="338554"/>
                </a:cubicBezTo>
                <a:cubicBezTo>
                  <a:pt x="5968" y="234824"/>
                  <a:pt x="-14161" y="139561"/>
                  <a:pt x="0" y="0"/>
                </a:cubicBezTo>
                <a:close/>
              </a:path>
            </a:pathLst>
          </a:custGeom>
          <a:ln w="28575">
            <a:extLst>
              <a:ext uri="{C807C97D-BFC1-408E-A445-0C87EB9F89A2}">
                <ask:lineSketchStyleProps xmlns:ask="http://schemas.microsoft.com/office/drawing/2018/sketchyshapes" sd="283741067">
                  <a:prstGeom prst="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600"/>
              <a:t>Tokenization</a:t>
            </a:r>
          </a:p>
        </p:txBody>
      </p:sp>
      <p:sp>
        <p:nvSpPr>
          <p:cNvPr id="30" name="TextBox 34">
            <a:extLst>
              <a:ext uri="{FF2B5EF4-FFF2-40B4-BE49-F238E27FC236}">
                <a16:creationId xmlns:a16="http://schemas.microsoft.com/office/drawing/2014/main" id="{F565E465-14D7-AC96-4BB8-C8E857DBA7A2}"/>
              </a:ext>
            </a:extLst>
          </p:cNvPr>
          <p:cNvSpPr txBox="1"/>
          <p:nvPr/>
        </p:nvSpPr>
        <p:spPr>
          <a:xfrm>
            <a:off x="10425809" y="5037587"/>
            <a:ext cx="1346605" cy="338554"/>
          </a:xfrm>
          <a:custGeom>
            <a:avLst/>
            <a:gdLst>
              <a:gd name="connsiteX0" fmla="*/ 0 w 1346605"/>
              <a:gd name="connsiteY0" fmla="*/ 0 h 338554"/>
              <a:gd name="connsiteX1" fmla="*/ 632904 w 1346605"/>
              <a:gd name="connsiteY1" fmla="*/ 0 h 338554"/>
              <a:gd name="connsiteX2" fmla="*/ 1346605 w 1346605"/>
              <a:gd name="connsiteY2" fmla="*/ 0 h 338554"/>
              <a:gd name="connsiteX3" fmla="*/ 1346605 w 1346605"/>
              <a:gd name="connsiteY3" fmla="*/ 338554 h 338554"/>
              <a:gd name="connsiteX4" fmla="*/ 646370 w 1346605"/>
              <a:gd name="connsiteY4" fmla="*/ 338554 h 338554"/>
              <a:gd name="connsiteX5" fmla="*/ 0 w 1346605"/>
              <a:gd name="connsiteY5" fmla="*/ 338554 h 338554"/>
              <a:gd name="connsiteX6" fmla="*/ 0 w 134660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605" h="338554" fill="none" extrusionOk="0">
                <a:moveTo>
                  <a:pt x="0" y="0"/>
                </a:moveTo>
                <a:cubicBezTo>
                  <a:pt x="253654" y="29217"/>
                  <a:pt x="356173" y="4834"/>
                  <a:pt x="632904" y="0"/>
                </a:cubicBezTo>
                <a:cubicBezTo>
                  <a:pt x="909635" y="-4834"/>
                  <a:pt x="1121379" y="26169"/>
                  <a:pt x="1346605" y="0"/>
                </a:cubicBezTo>
                <a:cubicBezTo>
                  <a:pt x="1349418" y="77488"/>
                  <a:pt x="1346269" y="251748"/>
                  <a:pt x="1346605" y="338554"/>
                </a:cubicBezTo>
                <a:cubicBezTo>
                  <a:pt x="1156298" y="318515"/>
                  <a:pt x="891539" y="357030"/>
                  <a:pt x="646370" y="338554"/>
                </a:cubicBezTo>
                <a:cubicBezTo>
                  <a:pt x="401201" y="320078"/>
                  <a:pt x="140549" y="357089"/>
                  <a:pt x="0" y="338554"/>
                </a:cubicBezTo>
                <a:cubicBezTo>
                  <a:pt x="-4482" y="202414"/>
                  <a:pt x="1032" y="167563"/>
                  <a:pt x="0" y="0"/>
                </a:cubicBezTo>
                <a:close/>
              </a:path>
              <a:path w="1346605" h="338554" stroke="0" extrusionOk="0">
                <a:moveTo>
                  <a:pt x="0" y="0"/>
                </a:moveTo>
                <a:cubicBezTo>
                  <a:pt x="133781" y="28092"/>
                  <a:pt x="482181" y="-20522"/>
                  <a:pt x="646370" y="0"/>
                </a:cubicBezTo>
                <a:cubicBezTo>
                  <a:pt x="810559" y="20522"/>
                  <a:pt x="1153150" y="29368"/>
                  <a:pt x="1346605" y="0"/>
                </a:cubicBezTo>
                <a:cubicBezTo>
                  <a:pt x="1361590" y="126099"/>
                  <a:pt x="1362397" y="215826"/>
                  <a:pt x="1346605" y="338554"/>
                </a:cubicBezTo>
                <a:cubicBezTo>
                  <a:pt x="1190988" y="358096"/>
                  <a:pt x="883384" y="335404"/>
                  <a:pt x="659836" y="338554"/>
                </a:cubicBezTo>
                <a:cubicBezTo>
                  <a:pt x="436288" y="341704"/>
                  <a:pt x="243431" y="341210"/>
                  <a:pt x="0" y="338554"/>
                </a:cubicBezTo>
                <a:cubicBezTo>
                  <a:pt x="5968" y="234824"/>
                  <a:pt x="-14161" y="139561"/>
                  <a:pt x="0" y="0"/>
                </a:cubicBezTo>
                <a:close/>
              </a:path>
            </a:pathLst>
          </a:custGeom>
          <a:ln w="28575">
            <a:extLst>
              <a:ext uri="{C807C97D-BFC1-408E-A445-0C87EB9F89A2}">
                <ask:lineSketchStyleProps xmlns:ask="http://schemas.microsoft.com/office/drawing/2018/sketchyshapes" sd="283741067">
                  <a:prstGeom prst="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600"/>
              <a:t>Embeddings</a:t>
            </a:r>
          </a:p>
        </p:txBody>
      </p:sp>
      <p:sp>
        <p:nvSpPr>
          <p:cNvPr id="32" name="TextBox 36">
            <a:extLst>
              <a:ext uri="{FF2B5EF4-FFF2-40B4-BE49-F238E27FC236}">
                <a16:creationId xmlns:a16="http://schemas.microsoft.com/office/drawing/2014/main" id="{54ED427E-7866-13F9-59C0-BC0D7F989A8A}"/>
              </a:ext>
            </a:extLst>
          </p:cNvPr>
          <p:cNvSpPr txBox="1"/>
          <p:nvPr/>
        </p:nvSpPr>
        <p:spPr>
          <a:xfrm>
            <a:off x="10425809" y="5550504"/>
            <a:ext cx="1351720" cy="338554"/>
          </a:xfrm>
          <a:custGeom>
            <a:avLst/>
            <a:gdLst>
              <a:gd name="connsiteX0" fmla="*/ 0 w 1351720"/>
              <a:gd name="connsiteY0" fmla="*/ 0 h 338554"/>
              <a:gd name="connsiteX1" fmla="*/ 635308 w 1351720"/>
              <a:gd name="connsiteY1" fmla="*/ 0 h 338554"/>
              <a:gd name="connsiteX2" fmla="*/ 1351720 w 1351720"/>
              <a:gd name="connsiteY2" fmla="*/ 0 h 338554"/>
              <a:gd name="connsiteX3" fmla="*/ 1351720 w 1351720"/>
              <a:gd name="connsiteY3" fmla="*/ 338554 h 338554"/>
              <a:gd name="connsiteX4" fmla="*/ 648826 w 1351720"/>
              <a:gd name="connsiteY4" fmla="*/ 338554 h 338554"/>
              <a:gd name="connsiteX5" fmla="*/ 0 w 1351720"/>
              <a:gd name="connsiteY5" fmla="*/ 338554 h 338554"/>
              <a:gd name="connsiteX6" fmla="*/ 0 w 1351720"/>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720" h="338554" fill="none" extrusionOk="0">
                <a:moveTo>
                  <a:pt x="0" y="0"/>
                </a:moveTo>
                <a:cubicBezTo>
                  <a:pt x="143396" y="-25832"/>
                  <a:pt x="453550" y="4788"/>
                  <a:pt x="635308" y="0"/>
                </a:cubicBezTo>
                <a:cubicBezTo>
                  <a:pt x="817066" y="-4788"/>
                  <a:pt x="1054450" y="34900"/>
                  <a:pt x="1351720" y="0"/>
                </a:cubicBezTo>
                <a:cubicBezTo>
                  <a:pt x="1354533" y="77488"/>
                  <a:pt x="1351384" y="251748"/>
                  <a:pt x="1351720" y="338554"/>
                </a:cubicBezTo>
                <a:cubicBezTo>
                  <a:pt x="1126929" y="310424"/>
                  <a:pt x="985853" y="342082"/>
                  <a:pt x="648826" y="338554"/>
                </a:cubicBezTo>
                <a:cubicBezTo>
                  <a:pt x="311799" y="335026"/>
                  <a:pt x="271547" y="361133"/>
                  <a:pt x="0" y="338554"/>
                </a:cubicBezTo>
                <a:cubicBezTo>
                  <a:pt x="-4482" y="202414"/>
                  <a:pt x="1032" y="167563"/>
                  <a:pt x="0" y="0"/>
                </a:cubicBezTo>
                <a:close/>
              </a:path>
              <a:path w="1351720" h="338554" stroke="0" extrusionOk="0">
                <a:moveTo>
                  <a:pt x="0" y="0"/>
                </a:moveTo>
                <a:cubicBezTo>
                  <a:pt x="159052" y="28615"/>
                  <a:pt x="432890" y="8531"/>
                  <a:pt x="648826" y="0"/>
                </a:cubicBezTo>
                <a:cubicBezTo>
                  <a:pt x="864762" y="-8531"/>
                  <a:pt x="1171553" y="-28184"/>
                  <a:pt x="1351720" y="0"/>
                </a:cubicBezTo>
                <a:cubicBezTo>
                  <a:pt x="1366705" y="126099"/>
                  <a:pt x="1367512" y="215826"/>
                  <a:pt x="1351720" y="338554"/>
                </a:cubicBezTo>
                <a:cubicBezTo>
                  <a:pt x="1031548" y="314607"/>
                  <a:pt x="1003532" y="318399"/>
                  <a:pt x="662343" y="338554"/>
                </a:cubicBezTo>
                <a:cubicBezTo>
                  <a:pt x="321154" y="358709"/>
                  <a:pt x="166031" y="362599"/>
                  <a:pt x="0" y="338554"/>
                </a:cubicBezTo>
                <a:cubicBezTo>
                  <a:pt x="5968" y="234824"/>
                  <a:pt x="-14161" y="139561"/>
                  <a:pt x="0" y="0"/>
                </a:cubicBezTo>
                <a:close/>
              </a:path>
            </a:pathLst>
          </a:custGeom>
          <a:ln w="28575">
            <a:solidFill>
              <a:srgbClr val="FF0000"/>
            </a:solidFill>
            <a:extLst>
              <a:ext uri="{C807C97D-BFC1-408E-A445-0C87EB9F89A2}">
                <ask:lineSketchStyleProps xmlns:ask="http://schemas.microsoft.com/office/drawing/2018/sketchyshapes" sd="283741067">
                  <a:prstGeom prst="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600"/>
              <a:t>Attention</a:t>
            </a:r>
          </a:p>
        </p:txBody>
      </p:sp>
      <p:sp>
        <p:nvSpPr>
          <p:cNvPr id="33" name="TextBox 7">
            <a:extLst>
              <a:ext uri="{FF2B5EF4-FFF2-40B4-BE49-F238E27FC236}">
                <a16:creationId xmlns:a16="http://schemas.microsoft.com/office/drawing/2014/main" id="{BCC5FE95-2FF8-7809-29D7-EE6C05FB86AD}"/>
              </a:ext>
            </a:extLst>
          </p:cNvPr>
          <p:cNvSpPr txBox="1"/>
          <p:nvPr/>
        </p:nvSpPr>
        <p:spPr>
          <a:xfrm>
            <a:off x="10428531" y="4004202"/>
            <a:ext cx="1351720" cy="338554"/>
          </a:xfrm>
          <a:custGeom>
            <a:avLst/>
            <a:gdLst>
              <a:gd name="connsiteX0" fmla="*/ 0 w 1351720"/>
              <a:gd name="connsiteY0" fmla="*/ 0 h 338554"/>
              <a:gd name="connsiteX1" fmla="*/ 635308 w 1351720"/>
              <a:gd name="connsiteY1" fmla="*/ 0 h 338554"/>
              <a:gd name="connsiteX2" fmla="*/ 1351720 w 1351720"/>
              <a:gd name="connsiteY2" fmla="*/ 0 h 338554"/>
              <a:gd name="connsiteX3" fmla="*/ 1351720 w 1351720"/>
              <a:gd name="connsiteY3" fmla="*/ 338554 h 338554"/>
              <a:gd name="connsiteX4" fmla="*/ 648826 w 1351720"/>
              <a:gd name="connsiteY4" fmla="*/ 338554 h 338554"/>
              <a:gd name="connsiteX5" fmla="*/ 0 w 1351720"/>
              <a:gd name="connsiteY5" fmla="*/ 338554 h 338554"/>
              <a:gd name="connsiteX6" fmla="*/ 0 w 1351720"/>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720" h="338554" fill="none" extrusionOk="0">
                <a:moveTo>
                  <a:pt x="0" y="0"/>
                </a:moveTo>
                <a:cubicBezTo>
                  <a:pt x="143396" y="-25832"/>
                  <a:pt x="453550" y="4788"/>
                  <a:pt x="635308" y="0"/>
                </a:cubicBezTo>
                <a:cubicBezTo>
                  <a:pt x="817066" y="-4788"/>
                  <a:pt x="1054450" y="34900"/>
                  <a:pt x="1351720" y="0"/>
                </a:cubicBezTo>
                <a:cubicBezTo>
                  <a:pt x="1354533" y="77488"/>
                  <a:pt x="1351384" y="251748"/>
                  <a:pt x="1351720" y="338554"/>
                </a:cubicBezTo>
                <a:cubicBezTo>
                  <a:pt x="1126929" y="310424"/>
                  <a:pt x="985853" y="342082"/>
                  <a:pt x="648826" y="338554"/>
                </a:cubicBezTo>
                <a:cubicBezTo>
                  <a:pt x="311799" y="335026"/>
                  <a:pt x="271547" y="361133"/>
                  <a:pt x="0" y="338554"/>
                </a:cubicBezTo>
                <a:cubicBezTo>
                  <a:pt x="-4482" y="202414"/>
                  <a:pt x="1032" y="167563"/>
                  <a:pt x="0" y="0"/>
                </a:cubicBezTo>
                <a:close/>
              </a:path>
              <a:path w="1351720" h="338554" stroke="0" extrusionOk="0">
                <a:moveTo>
                  <a:pt x="0" y="0"/>
                </a:moveTo>
                <a:cubicBezTo>
                  <a:pt x="159052" y="28615"/>
                  <a:pt x="432890" y="8531"/>
                  <a:pt x="648826" y="0"/>
                </a:cubicBezTo>
                <a:cubicBezTo>
                  <a:pt x="864762" y="-8531"/>
                  <a:pt x="1171553" y="-28184"/>
                  <a:pt x="1351720" y="0"/>
                </a:cubicBezTo>
                <a:cubicBezTo>
                  <a:pt x="1366705" y="126099"/>
                  <a:pt x="1367512" y="215826"/>
                  <a:pt x="1351720" y="338554"/>
                </a:cubicBezTo>
                <a:cubicBezTo>
                  <a:pt x="1031548" y="314607"/>
                  <a:pt x="1003532" y="318399"/>
                  <a:pt x="662343" y="338554"/>
                </a:cubicBezTo>
                <a:cubicBezTo>
                  <a:pt x="321154" y="358709"/>
                  <a:pt x="166031" y="362599"/>
                  <a:pt x="0" y="338554"/>
                </a:cubicBezTo>
                <a:cubicBezTo>
                  <a:pt x="5968" y="234824"/>
                  <a:pt x="-14161" y="139561"/>
                  <a:pt x="0" y="0"/>
                </a:cubicBezTo>
                <a:close/>
              </a:path>
            </a:pathLst>
          </a:custGeom>
          <a:ln w="28575">
            <a:extLst>
              <a:ext uri="{C807C97D-BFC1-408E-A445-0C87EB9F89A2}">
                <ask:lineSketchStyleProps xmlns:ask="http://schemas.microsoft.com/office/drawing/2018/sketchyshapes" sd="283741067">
                  <a:prstGeom prst="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600"/>
              <a:t>Hardware</a:t>
            </a:r>
          </a:p>
        </p:txBody>
      </p:sp>
      <p:sp>
        <p:nvSpPr>
          <p:cNvPr id="34" name="Flowchart: Connector 33">
            <a:extLst>
              <a:ext uri="{FF2B5EF4-FFF2-40B4-BE49-F238E27FC236}">
                <a16:creationId xmlns:a16="http://schemas.microsoft.com/office/drawing/2014/main" id="{3B67FE26-BA0B-EB7C-E6DF-06FE55609F80}"/>
              </a:ext>
            </a:extLst>
          </p:cNvPr>
          <p:cNvSpPr/>
          <p:nvPr/>
        </p:nvSpPr>
        <p:spPr>
          <a:xfrm>
            <a:off x="8112964" y="4365496"/>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1</a:t>
            </a:r>
          </a:p>
        </p:txBody>
      </p:sp>
      <p:sp>
        <p:nvSpPr>
          <p:cNvPr id="35" name="Flowchart: Connector 34">
            <a:extLst>
              <a:ext uri="{FF2B5EF4-FFF2-40B4-BE49-F238E27FC236}">
                <a16:creationId xmlns:a16="http://schemas.microsoft.com/office/drawing/2014/main" id="{F29CDA69-8DBD-3E29-B51F-E7AF0A971805}"/>
              </a:ext>
            </a:extLst>
          </p:cNvPr>
          <p:cNvSpPr/>
          <p:nvPr/>
        </p:nvSpPr>
        <p:spPr>
          <a:xfrm>
            <a:off x="9013045" y="5240006"/>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solidFill>
              <a:srgbClr val="FF0000"/>
            </a:solidFill>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3</a:t>
            </a:r>
          </a:p>
        </p:txBody>
      </p:sp>
      <p:sp>
        <p:nvSpPr>
          <p:cNvPr id="37" name="Flowchart: Connector 36">
            <a:extLst>
              <a:ext uri="{FF2B5EF4-FFF2-40B4-BE49-F238E27FC236}">
                <a16:creationId xmlns:a16="http://schemas.microsoft.com/office/drawing/2014/main" id="{B3483E34-C09F-DF87-AF53-2A6AFB5409B4}"/>
              </a:ext>
            </a:extLst>
          </p:cNvPr>
          <p:cNvSpPr/>
          <p:nvPr/>
        </p:nvSpPr>
        <p:spPr>
          <a:xfrm>
            <a:off x="8552776" y="4789966"/>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2</a:t>
            </a:r>
          </a:p>
        </p:txBody>
      </p:sp>
      <p:sp>
        <p:nvSpPr>
          <p:cNvPr id="38" name="Flowchart: Connector 37">
            <a:extLst>
              <a:ext uri="{FF2B5EF4-FFF2-40B4-BE49-F238E27FC236}">
                <a16:creationId xmlns:a16="http://schemas.microsoft.com/office/drawing/2014/main" id="{A23D6165-3F28-EF25-0D10-05FC78F18519}"/>
              </a:ext>
            </a:extLst>
          </p:cNvPr>
          <p:cNvSpPr/>
          <p:nvPr/>
        </p:nvSpPr>
        <p:spPr>
          <a:xfrm>
            <a:off x="10056320" y="4043307"/>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0</a:t>
            </a:r>
          </a:p>
        </p:txBody>
      </p:sp>
      <p:sp>
        <p:nvSpPr>
          <p:cNvPr id="39" name="Flowchart: Connector 38">
            <a:extLst>
              <a:ext uri="{FF2B5EF4-FFF2-40B4-BE49-F238E27FC236}">
                <a16:creationId xmlns:a16="http://schemas.microsoft.com/office/drawing/2014/main" id="{071CFCA2-49B3-8FF2-8AFB-2051C9ABDC0B}"/>
              </a:ext>
            </a:extLst>
          </p:cNvPr>
          <p:cNvSpPr/>
          <p:nvPr/>
        </p:nvSpPr>
        <p:spPr>
          <a:xfrm>
            <a:off x="10056319" y="4570059"/>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1</a:t>
            </a:r>
          </a:p>
        </p:txBody>
      </p:sp>
      <p:sp>
        <p:nvSpPr>
          <p:cNvPr id="41" name="Flowchart: Connector 40">
            <a:extLst>
              <a:ext uri="{FF2B5EF4-FFF2-40B4-BE49-F238E27FC236}">
                <a16:creationId xmlns:a16="http://schemas.microsoft.com/office/drawing/2014/main" id="{8B4F6DD6-AF0F-8D7A-4EC5-7049183C79FA}"/>
              </a:ext>
            </a:extLst>
          </p:cNvPr>
          <p:cNvSpPr/>
          <p:nvPr/>
        </p:nvSpPr>
        <p:spPr>
          <a:xfrm>
            <a:off x="10056319" y="5603106"/>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solidFill>
              <a:srgbClr val="FF0000"/>
            </a:solidFill>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3</a:t>
            </a:r>
          </a:p>
        </p:txBody>
      </p:sp>
      <p:sp>
        <p:nvSpPr>
          <p:cNvPr id="42" name="Flowchart: Connector 41">
            <a:extLst>
              <a:ext uri="{FF2B5EF4-FFF2-40B4-BE49-F238E27FC236}">
                <a16:creationId xmlns:a16="http://schemas.microsoft.com/office/drawing/2014/main" id="{924D63B4-71D9-DAC8-54D5-0543F2073663}"/>
              </a:ext>
            </a:extLst>
          </p:cNvPr>
          <p:cNvSpPr/>
          <p:nvPr/>
        </p:nvSpPr>
        <p:spPr>
          <a:xfrm>
            <a:off x="10056320" y="5086582"/>
            <a:ext cx="221952" cy="237294"/>
          </a:xfrm>
          <a:custGeom>
            <a:avLst/>
            <a:gdLst>
              <a:gd name="connsiteX0" fmla="*/ 0 w 221952"/>
              <a:gd name="connsiteY0" fmla="*/ 118647 h 237294"/>
              <a:gd name="connsiteX1" fmla="*/ 110976 w 221952"/>
              <a:gd name="connsiteY1" fmla="*/ 0 h 237294"/>
              <a:gd name="connsiteX2" fmla="*/ 221952 w 221952"/>
              <a:gd name="connsiteY2" fmla="*/ 118647 h 237294"/>
              <a:gd name="connsiteX3" fmla="*/ 110976 w 221952"/>
              <a:gd name="connsiteY3" fmla="*/ 237294 h 237294"/>
              <a:gd name="connsiteX4" fmla="*/ 0 w 221952"/>
              <a:gd name="connsiteY4" fmla="*/ 118647 h 23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52" h="237294" fill="none" extrusionOk="0">
                <a:moveTo>
                  <a:pt x="0" y="118647"/>
                </a:moveTo>
                <a:cubicBezTo>
                  <a:pt x="-1073" y="51741"/>
                  <a:pt x="45286" y="-3941"/>
                  <a:pt x="110976" y="0"/>
                </a:cubicBezTo>
                <a:cubicBezTo>
                  <a:pt x="181556" y="-10600"/>
                  <a:pt x="228892" y="60792"/>
                  <a:pt x="221952" y="118647"/>
                </a:cubicBezTo>
                <a:cubicBezTo>
                  <a:pt x="210669" y="188861"/>
                  <a:pt x="176239" y="229372"/>
                  <a:pt x="110976" y="237294"/>
                </a:cubicBezTo>
                <a:cubicBezTo>
                  <a:pt x="55130" y="237772"/>
                  <a:pt x="-374" y="186746"/>
                  <a:pt x="0" y="118647"/>
                </a:cubicBezTo>
                <a:close/>
              </a:path>
              <a:path w="221952" h="237294" stroke="0" extrusionOk="0">
                <a:moveTo>
                  <a:pt x="0" y="118647"/>
                </a:moveTo>
                <a:cubicBezTo>
                  <a:pt x="-2353" y="45735"/>
                  <a:pt x="36539" y="1132"/>
                  <a:pt x="110976" y="0"/>
                </a:cubicBezTo>
                <a:cubicBezTo>
                  <a:pt x="171325" y="1311"/>
                  <a:pt x="220694" y="51798"/>
                  <a:pt x="221952" y="118647"/>
                </a:cubicBezTo>
                <a:cubicBezTo>
                  <a:pt x="226735" y="192259"/>
                  <a:pt x="180310" y="239462"/>
                  <a:pt x="110976" y="237294"/>
                </a:cubicBezTo>
                <a:cubicBezTo>
                  <a:pt x="47513" y="238802"/>
                  <a:pt x="-5168" y="179523"/>
                  <a:pt x="0" y="118647"/>
                </a:cubicBezTo>
                <a:close/>
              </a:path>
            </a:pathLst>
          </a:custGeom>
          <a:ln w="28575">
            <a:extLst>
              <a:ext uri="{C807C97D-BFC1-408E-A445-0C87EB9F89A2}">
                <ask:lineSketchStyleProps xmlns:ask="http://schemas.microsoft.com/office/drawing/2018/sketchyshapes" sd="3499211612">
                  <a:prstGeom prst="flowChartConnector">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t>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4A19-678B-5025-1E38-7F8183AA5BEA}"/>
              </a:ext>
            </a:extLst>
          </p:cNvPr>
          <p:cNvSpPr>
            <a:spLocks noGrp="1"/>
          </p:cNvSpPr>
          <p:nvPr>
            <p:ph type="title"/>
          </p:nvPr>
        </p:nvSpPr>
        <p:spPr/>
        <p:txBody>
          <a:bodyPr/>
          <a:lstStyle/>
          <a:p>
            <a:r>
              <a:rPr lang="en-GB"/>
              <a:t>Queries and keys</a:t>
            </a:r>
          </a:p>
        </p:txBody>
      </p:sp>
      <p:sp>
        <p:nvSpPr>
          <p:cNvPr id="3" name="Content Placeholder 2">
            <a:extLst>
              <a:ext uri="{FF2B5EF4-FFF2-40B4-BE49-F238E27FC236}">
                <a16:creationId xmlns:a16="http://schemas.microsoft.com/office/drawing/2014/main" id="{7B896E0E-634E-ADA7-B09F-F7BBF7D502E0}"/>
              </a:ext>
            </a:extLst>
          </p:cNvPr>
          <p:cNvSpPr>
            <a:spLocks noGrp="1"/>
          </p:cNvSpPr>
          <p:nvPr>
            <p:ph idx="1"/>
          </p:nvPr>
        </p:nvSpPr>
        <p:spPr/>
        <p:txBody>
          <a:bodyPr vert="horz" lIns="91440" tIns="45720" rIns="91440" bIns="45720" rtlCol="0" anchor="t">
            <a:normAutofit lnSpcReduction="10000"/>
          </a:bodyPr>
          <a:lstStyle/>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"Does the information that you provide, match my question?"</a:t>
            </a:r>
          </a:p>
        </p:txBody>
      </p:sp>
      <p:pic>
        <p:nvPicPr>
          <p:cNvPr id="4" name="Picture 3">
            <a:extLst>
              <a:ext uri="{FF2B5EF4-FFF2-40B4-BE49-F238E27FC236}">
                <a16:creationId xmlns:a16="http://schemas.microsoft.com/office/drawing/2014/main" id="{2D24EE19-35FF-529C-DD5A-7DD3826CB57B}"/>
              </a:ext>
            </a:extLst>
          </p:cNvPr>
          <p:cNvPicPr>
            <a:picLocks noChangeAspect="1"/>
          </p:cNvPicPr>
          <p:nvPr/>
        </p:nvPicPr>
        <p:blipFill>
          <a:blip r:embed="rId2"/>
          <a:stretch>
            <a:fillRect/>
          </a:stretch>
        </p:blipFill>
        <p:spPr>
          <a:xfrm>
            <a:off x="3430199" y="3033583"/>
            <a:ext cx="5331604" cy="785651"/>
          </a:xfrm>
          <a:prstGeom prst="rect">
            <a:avLst/>
          </a:prstGeom>
        </p:spPr>
      </p:pic>
    </p:spTree>
    <p:extLst>
      <p:ext uri="{BB962C8B-B14F-4D97-AF65-F5344CB8AC3E}">
        <p14:creationId xmlns:p14="http://schemas.microsoft.com/office/powerpoint/2010/main" val="273619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927-9C38-6840-35EA-D55AEC8C6DAD}"/>
              </a:ext>
            </a:extLst>
          </p:cNvPr>
          <p:cNvSpPr>
            <a:spLocks noGrp="1"/>
          </p:cNvSpPr>
          <p:nvPr>
            <p:ph type="title"/>
          </p:nvPr>
        </p:nvSpPr>
        <p:spPr/>
        <p:txBody>
          <a:bodyPr/>
          <a:lstStyle/>
          <a:p>
            <a:r>
              <a:rPr lang="en-GB"/>
              <a:t>Queries and keys</a:t>
            </a:r>
          </a:p>
        </p:txBody>
      </p:sp>
      <p:pic>
        <p:nvPicPr>
          <p:cNvPr id="5" name="Screen Recording 2024-06-24 at 20.16.40">
            <a:hlinkClick r:id="" action="ppaction://media"/>
            <a:extLst>
              <a:ext uri="{FF2B5EF4-FFF2-40B4-BE49-F238E27FC236}">
                <a16:creationId xmlns:a16="http://schemas.microsoft.com/office/drawing/2014/main" id="{FD472A84-C355-41F4-B10F-C89ABA3A73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871" y="1719262"/>
            <a:ext cx="11087100" cy="4657725"/>
          </a:xfrm>
          <a:prstGeom prst="rect">
            <a:avLst/>
          </a:prstGeom>
        </p:spPr>
      </p:pic>
    </p:spTree>
    <p:extLst>
      <p:ext uri="{BB962C8B-B14F-4D97-AF65-F5344CB8AC3E}">
        <p14:creationId xmlns:p14="http://schemas.microsoft.com/office/powerpoint/2010/main" val="29141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3650-5B65-4AC7-089C-93B79B4FAE1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CCAC45B-7C2E-7376-772C-117167CB7E19}"/>
              </a:ext>
            </a:extLst>
          </p:cNvPr>
          <p:cNvPicPr>
            <a:picLocks noChangeAspect="1"/>
          </p:cNvPicPr>
          <p:nvPr/>
        </p:nvPicPr>
        <p:blipFill>
          <a:blip r:embed="rId2"/>
          <a:stretch>
            <a:fillRect/>
          </a:stretch>
        </p:blipFill>
        <p:spPr>
          <a:xfrm>
            <a:off x="3047904" y="3450269"/>
            <a:ext cx="5818415" cy="1108983"/>
          </a:xfrm>
          <a:prstGeom prst="rect">
            <a:avLst/>
          </a:prstGeom>
        </p:spPr>
      </p:pic>
      <p:sp>
        <p:nvSpPr>
          <p:cNvPr id="2" name="Title 1">
            <a:extLst>
              <a:ext uri="{FF2B5EF4-FFF2-40B4-BE49-F238E27FC236}">
                <a16:creationId xmlns:a16="http://schemas.microsoft.com/office/drawing/2014/main" id="{778A1B82-DA8B-9118-8071-DDF00F0856BF}"/>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7BF059E6-FB6B-02E9-97B4-4DE22543B401}"/>
              </a:ext>
            </a:extLst>
          </p:cNvPr>
          <p:cNvSpPr>
            <a:spLocks noGrp="1"/>
          </p:cNvSpPr>
          <p:nvPr>
            <p:ph idx="1"/>
          </p:nvPr>
        </p:nvSpPr>
        <p:spPr/>
        <p:txBody>
          <a:bodyPr vert="horz" lIns="91440" tIns="45720" rIns="91440" bIns="45720" rtlCol="0" anchor="t">
            <a:normAutofit/>
          </a:bodyPr>
          <a:lstStyle/>
          <a:p>
            <a:pPr marL="0" indent="0">
              <a:buNone/>
            </a:pPr>
            <a:r>
              <a:rPr lang="en-GB"/>
              <a:t>The contextual representation of cat is then:</a:t>
            </a:r>
          </a:p>
          <a:p>
            <a:pPr marL="0" indent="0">
              <a:buNone/>
            </a:pPr>
            <a:endParaRPr lang="en-GB"/>
          </a:p>
          <a:p>
            <a:pPr marL="0" indent="0">
              <a:buNone/>
            </a:pPr>
            <a:endParaRPr lang="en-GB"/>
          </a:p>
        </p:txBody>
      </p:sp>
      <p:sp>
        <p:nvSpPr>
          <p:cNvPr id="7" name="Rectangle 6">
            <a:extLst>
              <a:ext uri="{FF2B5EF4-FFF2-40B4-BE49-F238E27FC236}">
                <a16:creationId xmlns:a16="http://schemas.microsoft.com/office/drawing/2014/main" id="{CDFCE939-6212-E03B-BE02-F864623AFA6B}"/>
              </a:ext>
            </a:extLst>
          </p:cNvPr>
          <p:cNvSpPr/>
          <p:nvPr/>
        </p:nvSpPr>
        <p:spPr>
          <a:xfrm>
            <a:off x="5840090" y="4052346"/>
            <a:ext cx="843720" cy="541253"/>
          </a:xfrm>
          <a:custGeom>
            <a:avLst/>
            <a:gdLst>
              <a:gd name="connsiteX0" fmla="*/ 0 w 843720"/>
              <a:gd name="connsiteY0" fmla="*/ 0 h 541253"/>
              <a:gd name="connsiteX1" fmla="*/ 413423 w 843720"/>
              <a:gd name="connsiteY1" fmla="*/ 0 h 541253"/>
              <a:gd name="connsiteX2" fmla="*/ 843720 w 843720"/>
              <a:gd name="connsiteY2" fmla="*/ 0 h 541253"/>
              <a:gd name="connsiteX3" fmla="*/ 843720 w 843720"/>
              <a:gd name="connsiteY3" fmla="*/ 541253 h 541253"/>
              <a:gd name="connsiteX4" fmla="*/ 421860 w 843720"/>
              <a:gd name="connsiteY4" fmla="*/ 541253 h 541253"/>
              <a:gd name="connsiteX5" fmla="*/ 0 w 843720"/>
              <a:gd name="connsiteY5" fmla="*/ 541253 h 541253"/>
              <a:gd name="connsiteX6" fmla="*/ 0 w 843720"/>
              <a:gd name="connsiteY6" fmla="*/ 0 h 54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720" h="541253" extrusionOk="0">
                <a:moveTo>
                  <a:pt x="0" y="0"/>
                </a:moveTo>
                <a:cubicBezTo>
                  <a:pt x="110656" y="-27569"/>
                  <a:pt x="236684" y="47103"/>
                  <a:pt x="413423" y="0"/>
                </a:cubicBezTo>
                <a:cubicBezTo>
                  <a:pt x="590162" y="-47103"/>
                  <a:pt x="703085" y="11230"/>
                  <a:pt x="843720" y="0"/>
                </a:cubicBezTo>
                <a:cubicBezTo>
                  <a:pt x="903567" y="258991"/>
                  <a:pt x="823476" y="371602"/>
                  <a:pt x="843720" y="541253"/>
                </a:cubicBezTo>
                <a:cubicBezTo>
                  <a:pt x="682500" y="588039"/>
                  <a:pt x="561257" y="520544"/>
                  <a:pt x="421860" y="541253"/>
                </a:cubicBezTo>
                <a:cubicBezTo>
                  <a:pt x="282463" y="561962"/>
                  <a:pt x="91968" y="518811"/>
                  <a:pt x="0" y="541253"/>
                </a:cubicBezTo>
                <a:cubicBezTo>
                  <a:pt x="-54743" y="320968"/>
                  <a:pt x="61675" y="183847"/>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11">
            <a:extLst>
              <a:ext uri="{FF2B5EF4-FFF2-40B4-BE49-F238E27FC236}">
                <a16:creationId xmlns:a16="http://schemas.microsoft.com/office/drawing/2014/main" id="{7421597D-C80B-1E67-039D-770D84008FE5}"/>
              </a:ext>
            </a:extLst>
          </p:cNvPr>
          <p:cNvSpPr txBox="1"/>
          <p:nvPr/>
        </p:nvSpPr>
        <p:spPr>
          <a:xfrm>
            <a:off x="2160442" y="5228689"/>
            <a:ext cx="3950153" cy="523220"/>
          </a:xfrm>
          <a:custGeom>
            <a:avLst/>
            <a:gdLst>
              <a:gd name="connsiteX0" fmla="*/ 0 w 3950153"/>
              <a:gd name="connsiteY0" fmla="*/ 0 h 523220"/>
              <a:gd name="connsiteX1" fmla="*/ 564308 w 3950153"/>
              <a:gd name="connsiteY1" fmla="*/ 0 h 523220"/>
              <a:gd name="connsiteX2" fmla="*/ 1168117 w 3950153"/>
              <a:gd name="connsiteY2" fmla="*/ 0 h 523220"/>
              <a:gd name="connsiteX3" fmla="*/ 1732424 w 3950153"/>
              <a:gd name="connsiteY3" fmla="*/ 0 h 523220"/>
              <a:gd name="connsiteX4" fmla="*/ 2336233 w 3950153"/>
              <a:gd name="connsiteY4" fmla="*/ 0 h 523220"/>
              <a:gd name="connsiteX5" fmla="*/ 2821538 w 3950153"/>
              <a:gd name="connsiteY5" fmla="*/ 0 h 523220"/>
              <a:gd name="connsiteX6" fmla="*/ 3306842 w 3950153"/>
              <a:gd name="connsiteY6" fmla="*/ 0 h 523220"/>
              <a:gd name="connsiteX7" fmla="*/ 3950153 w 3950153"/>
              <a:gd name="connsiteY7" fmla="*/ 0 h 523220"/>
              <a:gd name="connsiteX8" fmla="*/ 3950153 w 3950153"/>
              <a:gd name="connsiteY8" fmla="*/ 523220 h 523220"/>
              <a:gd name="connsiteX9" fmla="*/ 3425347 w 3950153"/>
              <a:gd name="connsiteY9" fmla="*/ 523220 h 523220"/>
              <a:gd name="connsiteX10" fmla="*/ 2900541 w 3950153"/>
              <a:gd name="connsiteY10" fmla="*/ 523220 h 523220"/>
              <a:gd name="connsiteX11" fmla="*/ 2336233 w 3950153"/>
              <a:gd name="connsiteY11" fmla="*/ 523220 h 523220"/>
              <a:gd name="connsiteX12" fmla="*/ 1771926 w 3950153"/>
              <a:gd name="connsiteY12" fmla="*/ 523220 h 523220"/>
              <a:gd name="connsiteX13" fmla="*/ 1207618 w 3950153"/>
              <a:gd name="connsiteY13" fmla="*/ 523220 h 523220"/>
              <a:gd name="connsiteX14" fmla="*/ 643311 w 3950153"/>
              <a:gd name="connsiteY14" fmla="*/ 523220 h 523220"/>
              <a:gd name="connsiteX15" fmla="*/ 0 w 3950153"/>
              <a:gd name="connsiteY15" fmla="*/ 523220 h 523220"/>
              <a:gd name="connsiteX16" fmla="*/ 0 w 3950153"/>
              <a:gd name="connsiteY1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0153" h="523220" extrusionOk="0">
                <a:moveTo>
                  <a:pt x="0" y="0"/>
                </a:moveTo>
                <a:cubicBezTo>
                  <a:pt x="279911" y="-23545"/>
                  <a:pt x="431511" y="47867"/>
                  <a:pt x="564308" y="0"/>
                </a:cubicBezTo>
                <a:cubicBezTo>
                  <a:pt x="697105" y="-47867"/>
                  <a:pt x="922151" y="42236"/>
                  <a:pt x="1168117" y="0"/>
                </a:cubicBezTo>
                <a:cubicBezTo>
                  <a:pt x="1414083" y="-42236"/>
                  <a:pt x="1485031" y="44884"/>
                  <a:pt x="1732424" y="0"/>
                </a:cubicBezTo>
                <a:cubicBezTo>
                  <a:pt x="1979817" y="-44884"/>
                  <a:pt x="2071103" y="29543"/>
                  <a:pt x="2336233" y="0"/>
                </a:cubicBezTo>
                <a:cubicBezTo>
                  <a:pt x="2601363" y="-29543"/>
                  <a:pt x="2655550" y="43319"/>
                  <a:pt x="2821538" y="0"/>
                </a:cubicBezTo>
                <a:cubicBezTo>
                  <a:pt x="2987526" y="-43319"/>
                  <a:pt x="3094735" y="41225"/>
                  <a:pt x="3306842" y="0"/>
                </a:cubicBezTo>
                <a:cubicBezTo>
                  <a:pt x="3518949" y="-41225"/>
                  <a:pt x="3769421" y="965"/>
                  <a:pt x="3950153" y="0"/>
                </a:cubicBezTo>
                <a:cubicBezTo>
                  <a:pt x="3961470" y="125175"/>
                  <a:pt x="3949167" y="407753"/>
                  <a:pt x="3950153" y="523220"/>
                </a:cubicBezTo>
                <a:cubicBezTo>
                  <a:pt x="3825549" y="528688"/>
                  <a:pt x="3665787" y="513081"/>
                  <a:pt x="3425347" y="523220"/>
                </a:cubicBezTo>
                <a:cubicBezTo>
                  <a:pt x="3184907" y="533359"/>
                  <a:pt x="3155054" y="515598"/>
                  <a:pt x="2900541" y="523220"/>
                </a:cubicBezTo>
                <a:cubicBezTo>
                  <a:pt x="2646028" y="530842"/>
                  <a:pt x="2532232" y="501609"/>
                  <a:pt x="2336233" y="523220"/>
                </a:cubicBezTo>
                <a:cubicBezTo>
                  <a:pt x="2140234" y="544831"/>
                  <a:pt x="1959113" y="493816"/>
                  <a:pt x="1771926" y="523220"/>
                </a:cubicBezTo>
                <a:cubicBezTo>
                  <a:pt x="1584739" y="552624"/>
                  <a:pt x="1376258" y="509808"/>
                  <a:pt x="1207618" y="523220"/>
                </a:cubicBezTo>
                <a:cubicBezTo>
                  <a:pt x="1038978" y="536632"/>
                  <a:pt x="920736" y="521663"/>
                  <a:pt x="643311" y="523220"/>
                </a:cubicBezTo>
                <a:cubicBezTo>
                  <a:pt x="365886" y="524777"/>
                  <a:pt x="168439" y="447853"/>
                  <a:pt x="0" y="523220"/>
                </a:cubicBezTo>
                <a:cubicBezTo>
                  <a:pt x="-31430" y="385337"/>
                  <a:pt x="3551" y="233809"/>
                  <a:pt x="0" y="0"/>
                </a:cubicBezTo>
                <a:close/>
              </a:path>
            </a:pathLst>
          </a:custGeom>
          <a:noFill/>
          <a:ln w="28575">
            <a:solidFill>
              <a:srgbClr val="C0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This is for scaling</a:t>
            </a:r>
            <a:endParaRPr lang="en-US"/>
          </a:p>
        </p:txBody>
      </p:sp>
      <p:cxnSp>
        <p:nvCxnSpPr>
          <p:cNvPr id="14" name="Straight Arrow Connector 13">
            <a:extLst>
              <a:ext uri="{FF2B5EF4-FFF2-40B4-BE49-F238E27FC236}">
                <a16:creationId xmlns:a16="http://schemas.microsoft.com/office/drawing/2014/main" id="{D004F7FC-86B2-9C61-C6CA-DA4B39355666}"/>
              </a:ext>
            </a:extLst>
          </p:cNvPr>
          <p:cNvCxnSpPr/>
          <p:nvPr/>
        </p:nvCxnSpPr>
        <p:spPr>
          <a:xfrm flipH="1">
            <a:off x="6075217" y="4600602"/>
            <a:ext cx="197579" cy="624527"/>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75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9026C-266E-651A-E6A3-B1856A0CA0E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C48ABE4-BF4E-5215-0283-943C69A6BD55}"/>
              </a:ext>
            </a:extLst>
          </p:cNvPr>
          <p:cNvPicPr>
            <a:picLocks noChangeAspect="1"/>
          </p:cNvPicPr>
          <p:nvPr/>
        </p:nvPicPr>
        <p:blipFill>
          <a:blip r:embed="rId2"/>
          <a:stretch>
            <a:fillRect/>
          </a:stretch>
        </p:blipFill>
        <p:spPr>
          <a:xfrm>
            <a:off x="3047904" y="3450269"/>
            <a:ext cx="5818415" cy="1108983"/>
          </a:xfrm>
          <a:prstGeom prst="rect">
            <a:avLst/>
          </a:prstGeom>
        </p:spPr>
      </p:pic>
      <p:sp>
        <p:nvSpPr>
          <p:cNvPr id="2" name="Title 1">
            <a:extLst>
              <a:ext uri="{FF2B5EF4-FFF2-40B4-BE49-F238E27FC236}">
                <a16:creationId xmlns:a16="http://schemas.microsoft.com/office/drawing/2014/main" id="{213A8AB0-D2DE-87EC-2E2F-7FEA0DDB011F}"/>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0E7E620E-6950-463D-C9CC-C2B7BF0B3BB5}"/>
              </a:ext>
            </a:extLst>
          </p:cNvPr>
          <p:cNvSpPr>
            <a:spLocks noGrp="1"/>
          </p:cNvSpPr>
          <p:nvPr>
            <p:ph idx="1"/>
          </p:nvPr>
        </p:nvSpPr>
        <p:spPr/>
        <p:txBody>
          <a:bodyPr vert="horz" lIns="91440" tIns="45720" rIns="91440" bIns="45720" rtlCol="0" anchor="t">
            <a:normAutofit/>
          </a:bodyPr>
          <a:lstStyle/>
          <a:p>
            <a:pPr marL="0" indent="0">
              <a:buNone/>
            </a:pPr>
            <a:r>
              <a:rPr lang="en-GB"/>
              <a:t>The contextual representation of cat is then:</a:t>
            </a:r>
          </a:p>
          <a:p>
            <a:pPr marL="0" indent="0">
              <a:buNone/>
            </a:pPr>
            <a:endParaRPr lang="en-GB"/>
          </a:p>
          <a:p>
            <a:pPr marL="0" indent="0">
              <a:buNone/>
            </a:pPr>
            <a:endParaRPr lang="en-GB"/>
          </a:p>
        </p:txBody>
      </p:sp>
      <p:sp>
        <p:nvSpPr>
          <p:cNvPr id="8" name="Rectangle 7">
            <a:extLst>
              <a:ext uri="{FF2B5EF4-FFF2-40B4-BE49-F238E27FC236}">
                <a16:creationId xmlns:a16="http://schemas.microsoft.com/office/drawing/2014/main" id="{50896A46-46CB-6307-CDB1-88FE3F46583B}"/>
              </a:ext>
            </a:extLst>
          </p:cNvPr>
          <p:cNvSpPr/>
          <p:nvPr/>
        </p:nvSpPr>
        <p:spPr>
          <a:xfrm>
            <a:off x="7990019" y="3712168"/>
            <a:ext cx="925362" cy="541253"/>
          </a:xfrm>
          <a:custGeom>
            <a:avLst/>
            <a:gdLst>
              <a:gd name="connsiteX0" fmla="*/ 0 w 925362"/>
              <a:gd name="connsiteY0" fmla="*/ 0 h 541253"/>
              <a:gd name="connsiteX1" fmla="*/ 453427 w 925362"/>
              <a:gd name="connsiteY1" fmla="*/ 0 h 541253"/>
              <a:gd name="connsiteX2" fmla="*/ 925362 w 925362"/>
              <a:gd name="connsiteY2" fmla="*/ 0 h 541253"/>
              <a:gd name="connsiteX3" fmla="*/ 925362 w 925362"/>
              <a:gd name="connsiteY3" fmla="*/ 541253 h 541253"/>
              <a:gd name="connsiteX4" fmla="*/ 462681 w 925362"/>
              <a:gd name="connsiteY4" fmla="*/ 541253 h 541253"/>
              <a:gd name="connsiteX5" fmla="*/ 0 w 925362"/>
              <a:gd name="connsiteY5" fmla="*/ 541253 h 541253"/>
              <a:gd name="connsiteX6" fmla="*/ 0 w 925362"/>
              <a:gd name="connsiteY6" fmla="*/ 0 h 54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362" h="541253" extrusionOk="0">
                <a:moveTo>
                  <a:pt x="0" y="0"/>
                </a:moveTo>
                <a:cubicBezTo>
                  <a:pt x="180425" y="-28316"/>
                  <a:pt x="234523" y="15401"/>
                  <a:pt x="453427" y="0"/>
                </a:cubicBezTo>
                <a:cubicBezTo>
                  <a:pt x="672331" y="-15401"/>
                  <a:pt x="819967" y="40338"/>
                  <a:pt x="925362" y="0"/>
                </a:cubicBezTo>
                <a:cubicBezTo>
                  <a:pt x="985209" y="258991"/>
                  <a:pt x="905118" y="371602"/>
                  <a:pt x="925362" y="541253"/>
                </a:cubicBezTo>
                <a:cubicBezTo>
                  <a:pt x="800831" y="541294"/>
                  <a:pt x="686621" y="530278"/>
                  <a:pt x="462681" y="541253"/>
                </a:cubicBezTo>
                <a:cubicBezTo>
                  <a:pt x="238741" y="552228"/>
                  <a:pt x="218732" y="524874"/>
                  <a:pt x="0" y="541253"/>
                </a:cubicBezTo>
                <a:cubicBezTo>
                  <a:pt x="-54743" y="320968"/>
                  <a:pt x="61675" y="183847"/>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249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FD61-97F3-17CD-B0E1-0184B27AF171}"/>
              </a:ext>
            </a:extLst>
          </p:cNvPr>
          <p:cNvSpPr>
            <a:spLocks noGrp="1"/>
          </p:cNvSpPr>
          <p:nvPr>
            <p:ph type="title"/>
          </p:nvPr>
        </p:nvSpPr>
        <p:spPr/>
        <p:txBody>
          <a:bodyPr/>
          <a:lstStyle/>
          <a:p>
            <a:r>
              <a:rPr lang="en-GB"/>
              <a:t>Values</a:t>
            </a:r>
          </a:p>
        </p:txBody>
      </p:sp>
      <p:sp>
        <p:nvSpPr>
          <p:cNvPr id="3" name="Content Placeholder 2">
            <a:extLst>
              <a:ext uri="{FF2B5EF4-FFF2-40B4-BE49-F238E27FC236}">
                <a16:creationId xmlns:a16="http://schemas.microsoft.com/office/drawing/2014/main" id="{BD716F00-76DF-3923-8F24-E7EBD2C53B35}"/>
              </a:ext>
            </a:extLst>
          </p:cNvPr>
          <p:cNvSpPr>
            <a:spLocks noGrp="1"/>
          </p:cNvSpPr>
          <p:nvPr>
            <p:ph idx="1"/>
          </p:nvPr>
        </p:nvSpPr>
        <p:spPr/>
        <p:txBody>
          <a:bodyPr vert="horz" lIns="91440" tIns="45720" rIns="91440" bIns="45720" rtlCol="0" anchor="t">
            <a:normAutofit lnSpcReduction="10000"/>
          </a:bodyPr>
          <a:lstStyle/>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"How do I modify the original concept, to get to the new concept?"</a:t>
            </a:r>
          </a:p>
        </p:txBody>
      </p:sp>
      <p:pic>
        <p:nvPicPr>
          <p:cNvPr id="4" name="Picture 3">
            <a:extLst>
              <a:ext uri="{FF2B5EF4-FFF2-40B4-BE49-F238E27FC236}">
                <a16:creationId xmlns:a16="http://schemas.microsoft.com/office/drawing/2014/main" id="{A0AE1CB4-7065-632D-6840-95B223F13152}"/>
              </a:ext>
            </a:extLst>
          </p:cNvPr>
          <p:cNvPicPr>
            <a:picLocks noChangeAspect="1"/>
          </p:cNvPicPr>
          <p:nvPr/>
        </p:nvPicPr>
        <p:blipFill>
          <a:blip r:embed="rId2"/>
          <a:stretch>
            <a:fillRect/>
          </a:stretch>
        </p:blipFill>
        <p:spPr>
          <a:xfrm>
            <a:off x="4676775" y="3143250"/>
            <a:ext cx="2843213" cy="576263"/>
          </a:xfrm>
          <a:prstGeom prst="rect">
            <a:avLst/>
          </a:prstGeom>
        </p:spPr>
      </p:pic>
      <p:sp>
        <p:nvSpPr>
          <p:cNvPr id="6" name="Oval 5">
            <a:extLst>
              <a:ext uri="{FF2B5EF4-FFF2-40B4-BE49-F238E27FC236}">
                <a16:creationId xmlns:a16="http://schemas.microsoft.com/office/drawing/2014/main" id="{CB9A418F-991C-4996-A3FB-731CB84734B7}"/>
              </a:ext>
            </a:extLst>
          </p:cNvPr>
          <p:cNvSpPr/>
          <p:nvPr/>
        </p:nvSpPr>
        <p:spPr>
          <a:xfrm>
            <a:off x="6070490" y="3000376"/>
            <a:ext cx="698975" cy="765145"/>
          </a:xfrm>
          <a:custGeom>
            <a:avLst/>
            <a:gdLst>
              <a:gd name="connsiteX0" fmla="*/ 0 w 698975"/>
              <a:gd name="connsiteY0" fmla="*/ 382573 h 765145"/>
              <a:gd name="connsiteX1" fmla="*/ 349488 w 698975"/>
              <a:gd name="connsiteY1" fmla="*/ 0 h 765145"/>
              <a:gd name="connsiteX2" fmla="*/ 698976 w 698975"/>
              <a:gd name="connsiteY2" fmla="*/ 382573 h 765145"/>
              <a:gd name="connsiteX3" fmla="*/ 349488 w 698975"/>
              <a:gd name="connsiteY3" fmla="*/ 765146 h 765145"/>
              <a:gd name="connsiteX4" fmla="*/ 0 w 698975"/>
              <a:gd name="connsiteY4" fmla="*/ 382573 h 76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75" h="765145" extrusionOk="0">
                <a:moveTo>
                  <a:pt x="0" y="382573"/>
                </a:moveTo>
                <a:cubicBezTo>
                  <a:pt x="9257" y="177947"/>
                  <a:pt x="145592" y="25281"/>
                  <a:pt x="349488" y="0"/>
                </a:cubicBezTo>
                <a:cubicBezTo>
                  <a:pt x="557312" y="27019"/>
                  <a:pt x="712971" y="142672"/>
                  <a:pt x="698976" y="382573"/>
                </a:cubicBezTo>
                <a:cubicBezTo>
                  <a:pt x="713754" y="556816"/>
                  <a:pt x="524618" y="739301"/>
                  <a:pt x="349488" y="765146"/>
                </a:cubicBezTo>
                <a:cubicBezTo>
                  <a:pt x="168811" y="788767"/>
                  <a:pt x="-5263" y="583341"/>
                  <a:pt x="0" y="382573"/>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2762366-2372-2BE2-FBE7-BF8B1EEB5966}"/>
              </a:ext>
            </a:extLst>
          </p:cNvPr>
          <p:cNvSpPr txBox="1"/>
          <p:nvPr/>
        </p:nvSpPr>
        <p:spPr>
          <a:xfrm>
            <a:off x="5634036" y="2013857"/>
            <a:ext cx="1354590" cy="518458"/>
          </a:xfrm>
          <a:custGeom>
            <a:avLst/>
            <a:gdLst>
              <a:gd name="connsiteX0" fmla="*/ 0 w 1354590"/>
              <a:gd name="connsiteY0" fmla="*/ 0 h 518458"/>
              <a:gd name="connsiteX1" fmla="*/ 451530 w 1354590"/>
              <a:gd name="connsiteY1" fmla="*/ 0 h 518458"/>
              <a:gd name="connsiteX2" fmla="*/ 916606 w 1354590"/>
              <a:gd name="connsiteY2" fmla="*/ 0 h 518458"/>
              <a:gd name="connsiteX3" fmla="*/ 1354590 w 1354590"/>
              <a:gd name="connsiteY3" fmla="*/ 0 h 518458"/>
              <a:gd name="connsiteX4" fmla="*/ 1354590 w 1354590"/>
              <a:gd name="connsiteY4" fmla="*/ 518458 h 518458"/>
              <a:gd name="connsiteX5" fmla="*/ 903060 w 1354590"/>
              <a:gd name="connsiteY5" fmla="*/ 518458 h 518458"/>
              <a:gd name="connsiteX6" fmla="*/ 437984 w 1354590"/>
              <a:gd name="connsiteY6" fmla="*/ 518458 h 518458"/>
              <a:gd name="connsiteX7" fmla="*/ 0 w 1354590"/>
              <a:gd name="connsiteY7" fmla="*/ 518458 h 518458"/>
              <a:gd name="connsiteX8" fmla="*/ 0 w 1354590"/>
              <a:gd name="connsiteY8" fmla="*/ 0 h 5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590" h="518458" extrusionOk="0">
                <a:moveTo>
                  <a:pt x="0" y="0"/>
                </a:moveTo>
                <a:cubicBezTo>
                  <a:pt x="195592" y="-26679"/>
                  <a:pt x="266044" y="53604"/>
                  <a:pt x="451530" y="0"/>
                </a:cubicBezTo>
                <a:cubicBezTo>
                  <a:pt x="637016" y="-53604"/>
                  <a:pt x="728552" y="28442"/>
                  <a:pt x="916606" y="0"/>
                </a:cubicBezTo>
                <a:cubicBezTo>
                  <a:pt x="1104660" y="-28442"/>
                  <a:pt x="1256971" y="3113"/>
                  <a:pt x="1354590" y="0"/>
                </a:cubicBezTo>
                <a:cubicBezTo>
                  <a:pt x="1370410" y="140834"/>
                  <a:pt x="1354544" y="388513"/>
                  <a:pt x="1354590" y="518458"/>
                </a:cubicBezTo>
                <a:cubicBezTo>
                  <a:pt x="1158297" y="544390"/>
                  <a:pt x="1050567" y="495042"/>
                  <a:pt x="903060" y="518458"/>
                </a:cubicBezTo>
                <a:cubicBezTo>
                  <a:pt x="755553" y="541874"/>
                  <a:pt x="626089" y="466382"/>
                  <a:pt x="437984" y="518458"/>
                </a:cubicBezTo>
                <a:cubicBezTo>
                  <a:pt x="249879" y="570534"/>
                  <a:pt x="163990" y="495981"/>
                  <a:pt x="0" y="518458"/>
                </a:cubicBezTo>
                <a:cubicBezTo>
                  <a:pt x="-19607" y="363043"/>
                  <a:pt x="56389" y="155035"/>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(5, 4)</a:t>
            </a:r>
          </a:p>
        </p:txBody>
      </p:sp>
      <p:cxnSp>
        <p:nvCxnSpPr>
          <p:cNvPr id="10" name="Straight Arrow Connector 9">
            <a:extLst>
              <a:ext uri="{FF2B5EF4-FFF2-40B4-BE49-F238E27FC236}">
                <a16:creationId xmlns:a16="http://schemas.microsoft.com/office/drawing/2014/main" id="{122BEA36-DF92-F5D4-AEF1-7537F3C3B4D0}"/>
              </a:ext>
            </a:extLst>
          </p:cNvPr>
          <p:cNvCxnSpPr/>
          <p:nvPr/>
        </p:nvCxnSpPr>
        <p:spPr>
          <a:xfrm flipH="1" flipV="1">
            <a:off x="6162673" y="2537732"/>
            <a:ext cx="229282" cy="470125"/>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8545AC7-336A-7B48-51CD-94E061458636}"/>
              </a:ext>
            </a:extLst>
          </p:cNvPr>
          <p:cNvSpPr txBox="1"/>
          <p:nvPr/>
        </p:nvSpPr>
        <p:spPr>
          <a:xfrm>
            <a:off x="7772617" y="4110231"/>
            <a:ext cx="1522043" cy="523220"/>
          </a:xfrm>
          <a:custGeom>
            <a:avLst/>
            <a:gdLst>
              <a:gd name="connsiteX0" fmla="*/ 0 w 1522043"/>
              <a:gd name="connsiteY0" fmla="*/ 0 h 523220"/>
              <a:gd name="connsiteX1" fmla="*/ 507348 w 1522043"/>
              <a:gd name="connsiteY1" fmla="*/ 0 h 523220"/>
              <a:gd name="connsiteX2" fmla="*/ 1029916 w 1522043"/>
              <a:gd name="connsiteY2" fmla="*/ 0 h 523220"/>
              <a:gd name="connsiteX3" fmla="*/ 1522043 w 1522043"/>
              <a:gd name="connsiteY3" fmla="*/ 0 h 523220"/>
              <a:gd name="connsiteX4" fmla="*/ 1522043 w 1522043"/>
              <a:gd name="connsiteY4" fmla="*/ 523220 h 523220"/>
              <a:gd name="connsiteX5" fmla="*/ 1014695 w 1522043"/>
              <a:gd name="connsiteY5" fmla="*/ 523220 h 523220"/>
              <a:gd name="connsiteX6" fmla="*/ 492127 w 1522043"/>
              <a:gd name="connsiteY6" fmla="*/ 523220 h 523220"/>
              <a:gd name="connsiteX7" fmla="*/ 0 w 1522043"/>
              <a:gd name="connsiteY7" fmla="*/ 523220 h 523220"/>
              <a:gd name="connsiteX8" fmla="*/ 0 w 1522043"/>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43" h="523220" extrusionOk="0">
                <a:moveTo>
                  <a:pt x="0" y="0"/>
                </a:moveTo>
                <a:cubicBezTo>
                  <a:pt x="103766" y="-13864"/>
                  <a:pt x="293965" y="34300"/>
                  <a:pt x="507348" y="0"/>
                </a:cubicBezTo>
                <a:cubicBezTo>
                  <a:pt x="720731" y="-34300"/>
                  <a:pt x="844224" y="41933"/>
                  <a:pt x="1029916" y="0"/>
                </a:cubicBezTo>
                <a:cubicBezTo>
                  <a:pt x="1215608" y="-41933"/>
                  <a:pt x="1390096" y="25673"/>
                  <a:pt x="1522043" y="0"/>
                </a:cubicBezTo>
                <a:cubicBezTo>
                  <a:pt x="1540736" y="208380"/>
                  <a:pt x="1467839" y="344821"/>
                  <a:pt x="1522043" y="523220"/>
                </a:cubicBezTo>
                <a:cubicBezTo>
                  <a:pt x="1367340" y="529129"/>
                  <a:pt x="1262974" y="491631"/>
                  <a:pt x="1014695" y="523220"/>
                </a:cubicBezTo>
                <a:cubicBezTo>
                  <a:pt x="766416" y="554809"/>
                  <a:pt x="677333" y="469594"/>
                  <a:pt x="492127" y="523220"/>
                </a:cubicBezTo>
                <a:cubicBezTo>
                  <a:pt x="306921" y="576846"/>
                  <a:pt x="105287" y="494267"/>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(4, </a:t>
            </a:r>
            <a:r>
              <a:rPr lang="en-GB" sz="2800" i="1">
                <a:latin typeface="Consolas"/>
              </a:rPr>
              <a:t>d</a:t>
            </a:r>
            <a:r>
              <a:rPr lang="en-GB" sz="2800" i="1" baseline="-25000">
                <a:latin typeface="Consolas"/>
              </a:rPr>
              <a:t>v</a:t>
            </a:r>
            <a:r>
              <a:rPr lang="en-GB" sz="2800">
                <a:latin typeface="Consolas"/>
              </a:rPr>
              <a:t>)</a:t>
            </a:r>
          </a:p>
        </p:txBody>
      </p:sp>
      <p:cxnSp>
        <p:nvCxnSpPr>
          <p:cNvPr id="14" name="Straight Arrow Connector 13">
            <a:extLst>
              <a:ext uri="{FF2B5EF4-FFF2-40B4-BE49-F238E27FC236}">
                <a16:creationId xmlns:a16="http://schemas.microsoft.com/office/drawing/2014/main" id="{5A65F535-B4C0-7C99-0DC8-996EA307C5C1}"/>
              </a:ext>
            </a:extLst>
          </p:cNvPr>
          <p:cNvCxnSpPr/>
          <p:nvPr/>
        </p:nvCxnSpPr>
        <p:spPr>
          <a:xfrm>
            <a:off x="7166823" y="3883854"/>
            <a:ext cx="608411" cy="4997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6E95576B-3216-A5EE-CA3A-761C4D65D843}"/>
              </a:ext>
            </a:extLst>
          </p:cNvPr>
          <p:cNvSpPr/>
          <p:nvPr/>
        </p:nvSpPr>
        <p:spPr>
          <a:xfrm>
            <a:off x="6672182" y="2959937"/>
            <a:ext cx="1007082" cy="921162"/>
          </a:xfrm>
          <a:custGeom>
            <a:avLst/>
            <a:gdLst>
              <a:gd name="connsiteX0" fmla="*/ 0 w 1007082"/>
              <a:gd name="connsiteY0" fmla="*/ 460581 h 921162"/>
              <a:gd name="connsiteX1" fmla="*/ 503541 w 1007082"/>
              <a:gd name="connsiteY1" fmla="*/ 0 h 921162"/>
              <a:gd name="connsiteX2" fmla="*/ 1007082 w 1007082"/>
              <a:gd name="connsiteY2" fmla="*/ 460581 h 921162"/>
              <a:gd name="connsiteX3" fmla="*/ 503541 w 1007082"/>
              <a:gd name="connsiteY3" fmla="*/ 921162 h 921162"/>
              <a:gd name="connsiteX4" fmla="*/ 0 w 1007082"/>
              <a:gd name="connsiteY4" fmla="*/ 460581 h 921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082" h="921162" extrusionOk="0">
                <a:moveTo>
                  <a:pt x="0" y="460581"/>
                </a:moveTo>
                <a:cubicBezTo>
                  <a:pt x="28161" y="226479"/>
                  <a:pt x="221805" y="8455"/>
                  <a:pt x="503541" y="0"/>
                </a:cubicBezTo>
                <a:cubicBezTo>
                  <a:pt x="813347" y="57858"/>
                  <a:pt x="1038495" y="141985"/>
                  <a:pt x="1007082" y="460581"/>
                </a:cubicBezTo>
                <a:cubicBezTo>
                  <a:pt x="1028101" y="662262"/>
                  <a:pt x="743200" y="865620"/>
                  <a:pt x="503541" y="921162"/>
                </a:cubicBezTo>
                <a:cubicBezTo>
                  <a:pt x="229422" y="928779"/>
                  <a:pt x="-12205" y="690558"/>
                  <a:pt x="0" y="460581"/>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80D7759A-1313-50E1-00CC-26BCEE190112}"/>
              </a:ext>
            </a:extLst>
          </p:cNvPr>
          <p:cNvSpPr txBox="1"/>
          <p:nvPr/>
        </p:nvSpPr>
        <p:spPr>
          <a:xfrm>
            <a:off x="2230437" y="3944783"/>
            <a:ext cx="1522042" cy="523220"/>
          </a:xfrm>
          <a:custGeom>
            <a:avLst/>
            <a:gdLst>
              <a:gd name="connsiteX0" fmla="*/ 0 w 1522042"/>
              <a:gd name="connsiteY0" fmla="*/ 0 h 523220"/>
              <a:gd name="connsiteX1" fmla="*/ 507347 w 1522042"/>
              <a:gd name="connsiteY1" fmla="*/ 0 h 523220"/>
              <a:gd name="connsiteX2" fmla="*/ 1029915 w 1522042"/>
              <a:gd name="connsiteY2" fmla="*/ 0 h 523220"/>
              <a:gd name="connsiteX3" fmla="*/ 1522042 w 1522042"/>
              <a:gd name="connsiteY3" fmla="*/ 0 h 523220"/>
              <a:gd name="connsiteX4" fmla="*/ 1522042 w 1522042"/>
              <a:gd name="connsiteY4" fmla="*/ 523220 h 523220"/>
              <a:gd name="connsiteX5" fmla="*/ 1014695 w 1522042"/>
              <a:gd name="connsiteY5" fmla="*/ 523220 h 523220"/>
              <a:gd name="connsiteX6" fmla="*/ 492127 w 1522042"/>
              <a:gd name="connsiteY6" fmla="*/ 523220 h 523220"/>
              <a:gd name="connsiteX7" fmla="*/ 0 w 1522042"/>
              <a:gd name="connsiteY7" fmla="*/ 523220 h 523220"/>
              <a:gd name="connsiteX8" fmla="*/ 0 w 1522042"/>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42" h="523220" extrusionOk="0">
                <a:moveTo>
                  <a:pt x="0" y="0"/>
                </a:moveTo>
                <a:cubicBezTo>
                  <a:pt x="108352" y="-9072"/>
                  <a:pt x="300481" y="40583"/>
                  <a:pt x="507347" y="0"/>
                </a:cubicBezTo>
                <a:cubicBezTo>
                  <a:pt x="714213" y="-40583"/>
                  <a:pt x="844223" y="41933"/>
                  <a:pt x="1029915" y="0"/>
                </a:cubicBezTo>
                <a:cubicBezTo>
                  <a:pt x="1215607" y="-41933"/>
                  <a:pt x="1390095" y="25673"/>
                  <a:pt x="1522042" y="0"/>
                </a:cubicBezTo>
                <a:cubicBezTo>
                  <a:pt x="1540735" y="208380"/>
                  <a:pt x="1467838" y="344821"/>
                  <a:pt x="1522042" y="523220"/>
                </a:cubicBezTo>
                <a:cubicBezTo>
                  <a:pt x="1362754" y="528956"/>
                  <a:pt x="1256330" y="488477"/>
                  <a:pt x="1014695" y="523220"/>
                </a:cubicBezTo>
                <a:cubicBezTo>
                  <a:pt x="773060" y="557963"/>
                  <a:pt x="677333" y="469594"/>
                  <a:pt x="492127" y="523220"/>
                </a:cubicBezTo>
                <a:cubicBezTo>
                  <a:pt x="306921" y="576846"/>
                  <a:pt x="105287" y="494267"/>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(5, </a:t>
            </a:r>
            <a:r>
              <a:rPr lang="en-GB" sz="2800" i="1">
                <a:latin typeface="Consolas"/>
              </a:rPr>
              <a:t>d</a:t>
            </a:r>
            <a:r>
              <a:rPr lang="en-GB" sz="2800" i="1" baseline="-25000">
                <a:latin typeface="Consolas"/>
              </a:rPr>
              <a:t>v</a:t>
            </a:r>
            <a:r>
              <a:rPr lang="en-GB" sz="2800">
                <a:latin typeface="Consolas"/>
              </a:rPr>
              <a:t>)</a:t>
            </a:r>
          </a:p>
        </p:txBody>
      </p:sp>
      <p:cxnSp>
        <p:nvCxnSpPr>
          <p:cNvPr id="20" name="Straight Arrow Connector 19">
            <a:extLst>
              <a:ext uri="{FF2B5EF4-FFF2-40B4-BE49-F238E27FC236}">
                <a16:creationId xmlns:a16="http://schemas.microsoft.com/office/drawing/2014/main" id="{71B6E289-03B7-98FC-2648-3C92E554A5F2}"/>
              </a:ext>
            </a:extLst>
          </p:cNvPr>
          <p:cNvCxnSpPr/>
          <p:nvPr/>
        </p:nvCxnSpPr>
        <p:spPr>
          <a:xfrm flipH="1">
            <a:off x="3763488" y="3641777"/>
            <a:ext cx="810205" cy="596976"/>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4B653811-B660-7035-5587-5C6A8C198033}"/>
              </a:ext>
            </a:extLst>
          </p:cNvPr>
          <p:cNvSpPr/>
          <p:nvPr/>
        </p:nvSpPr>
        <p:spPr>
          <a:xfrm>
            <a:off x="4467550" y="2896099"/>
            <a:ext cx="880725" cy="901707"/>
          </a:xfrm>
          <a:custGeom>
            <a:avLst/>
            <a:gdLst>
              <a:gd name="connsiteX0" fmla="*/ 0 w 880725"/>
              <a:gd name="connsiteY0" fmla="*/ 450854 h 901707"/>
              <a:gd name="connsiteX1" fmla="*/ 440363 w 880725"/>
              <a:gd name="connsiteY1" fmla="*/ 0 h 901707"/>
              <a:gd name="connsiteX2" fmla="*/ 880726 w 880725"/>
              <a:gd name="connsiteY2" fmla="*/ 450854 h 901707"/>
              <a:gd name="connsiteX3" fmla="*/ 440363 w 880725"/>
              <a:gd name="connsiteY3" fmla="*/ 901708 h 901707"/>
              <a:gd name="connsiteX4" fmla="*/ 0 w 880725"/>
              <a:gd name="connsiteY4" fmla="*/ 450854 h 90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725" h="901707" extrusionOk="0">
                <a:moveTo>
                  <a:pt x="0" y="450854"/>
                </a:moveTo>
                <a:cubicBezTo>
                  <a:pt x="36721" y="228286"/>
                  <a:pt x="171605" y="59380"/>
                  <a:pt x="440363" y="0"/>
                </a:cubicBezTo>
                <a:cubicBezTo>
                  <a:pt x="717094" y="61173"/>
                  <a:pt x="906226" y="149718"/>
                  <a:pt x="880726" y="450854"/>
                </a:cubicBezTo>
                <a:cubicBezTo>
                  <a:pt x="897601" y="657550"/>
                  <a:pt x="677867" y="893469"/>
                  <a:pt x="440363" y="901708"/>
                </a:cubicBezTo>
                <a:cubicBezTo>
                  <a:pt x="217612" y="940863"/>
                  <a:pt x="-28524" y="642840"/>
                  <a:pt x="0" y="450854"/>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221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6" grpId="0" animBg="1"/>
      <p:bldP spid="18"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6D9A0-0CC4-DE64-644D-02B0ACBF9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8711D-0467-0583-2526-7DA17D9AC369}"/>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B17DAEBC-C13B-5559-9D24-24D7852D46A6}"/>
              </a:ext>
            </a:extLst>
          </p:cNvPr>
          <p:cNvSpPr>
            <a:spLocks noGrp="1"/>
          </p:cNvSpPr>
          <p:nvPr>
            <p:ph idx="1"/>
          </p:nvPr>
        </p:nvSpPr>
        <p:spPr/>
        <p:txBody>
          <a:bodyPr vert="horz" lIns="91440" tIns="45720" rIns="91440" bIns="45720" rtlCol="0" anchor="t">
            <a:normAutofit/>
          </a:bodyPr>
          <a:lstStyle/>
          <a:p>
            <a:pPr marL="0" indent="0">
              <a:buNone/>
            </a:pPr>
            <a:r>
              <a:rPr lang="en-GB"/>
              <a:t>Generally, we just act on all parts of the sentence at once:</a:t>
            </a:r>
          </a:p>
          <a:p>
            <a:pPr marL="0" indent="0">
              <a:buNone/>
            </a:pPr>
            <a:endParaRPr lang="en-GB"/>
          </a:p>
          <a:p>
            <a:pPr marL="0" indent="0">
              <a:buNone/>
            </a:pPr>
            <a:endParaRPr lang="en-GB"/>
          </a:p>
        </p:txBody>
      </p:sp>
      <p:pic>
        <p:nvPicPr>
          <p:cNvPr id="5" name="Picture 4">
            <a:extLst>
              <a:ext uri="{FF2B5EF4-FFF2-40B4-BE49-F238E27FC236}">
                <a16:creationId xmlns:a16="http://schemas.microsoft.com/office/drawing/2014/main" id="{E5006D09-9A2E-2318-0419-8E56164F3E8B}"/>
              </a:ext>
            </a:extLst>
          </p:cNvPr>
          <p:cNvPicPr>
            <a:picLocks noChangeAspect="1"/>
          </p:cNvPicPr>
          <p:nvPr/>
        </p:nvPicPr>
        <p:blipFill>
          <a:blip r:embed="rId2"/>
          <a:stretch>
            <a:fillRect/>
          </a:stretch>
        </p:blipFill>
        <p:spPr>
          <a:xfrm>
            <a:off x="3353772" y="3370197"/>
            <a:ext cx="5484457" cy="1268381"/>
          </a:xfrm>
          <a:prstGeom prst="rect">
            <a:avLst/>
          </a:prstGeom>
        </p:spPr>
      </p:pic>
    </p:spTree>
    <p:extLst>
      <p:ext uri="{BB962C8B-B14F-4D97-AF65-F5344CB8AC3E}">
        <p14:creationId xmlns:p14="http://schemas.microsoft.com/office/powerpoint/2010/main" val="111253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EE37-BAD4-2192-6F20-5199FC6B30C1}"/>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FFC47726-A119-7C8A-A3B7-CF07756980F8}"/>
              </a:ext>
            </a:extLst>
          </p:cNvPr>
          <p:cNvSpPr>
            <a:spLocks noGrp="1"/>
          </p:cNvSpPr>
          <p:nvPr>
            <p:ph idx="1"/>
          </p:nvPr>
        </p:nvSpPr>
        <p:spPr/>
        <p:txBody>
          <a:bodyPr vert="horz" lIns="91440" tIns="45720" rIns="91440" bIns="45720" rtlCol="0" anchor="t">
            <a:normAutofit/>
          </a:bodyPr>
          <a:lstStyle/>
          <a:p>
            <a:pPr marL="0" indent="0">
              <a:buNone/>
            </a:pPr>
            <a:r>
              <a:rPr lang="en-GB" dirty="0"/>
              <a:t>We have been using the idea of looking for adjective that modify cat</a:t>
            </a:r>
          </a:p>
          <a:p>
            <a:pPr marL="0" indent="0">
              <a:buNone/>
            </a:pPr>
            <a:endParaRPr lang="en-GB"/>
          </a:p>
          <a:p>
            <a:pPr marL="0" indent="0">
              <a:buNone/>
            </a:pPr>
            <a:r>
              <a:rPr lang="en-GB" dirty="0"/>
              <a:t>This is one question, and one head</a:t>
            </a:r>
          </a:p>
          <a:p>
            <a:pPr marL="0" indent="0">
              <a:buNone/>
            </a:pPr>
            <a:endParaRPr lang="en-GB"/>
          </a:p>
          <a:p>
            <a:pPr marL="0" indent="0">
              <a:buNone/>
            </a:pPr>
            <a:r>
              <a:rPr lang="en-GB" dirty="0"/>
              <a:t>We want to ask multiple questions!</a:t>
            </a:r>
          </a:p>
        </p:txBody>
      </p:sp>
    </p:spTree>
    <p:extLst>
      <p:ext uri="{BB962C8B-B14F-4D97-AF65-F5344CB8AC3E}">
        <p14:creationId xmlns:p14="http://schemas.microsoft.com/office/powerpoint/2010/main" val="181408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20CD-9E2A-3DB2-2BA5-D2E8731DB197}"/>
              </a:ext>
            </a:extLst>
          </p:cNvPr>
          <p:cNvSpPr>
            <a:spLocks noGrp="1"/>
          </p:cNvSpPr>
          <p:nvPr>
            <p:ph type="title"/>
          </p:nvPr>
        </p:nvSpPr>
        <p:spPr/>
        <p:txBody>
          <a:bodyPr/>
          <a:lstStyle/>
          <a:p>
            <a:r>
              <a:rPr lang="en-GB"/>
              <a:t>Multi-headed attention</a:t>
            </a:r>
          </a:p>
        </p:txBody>
      </p:sp>
      <p:pic>
        <p:nvPicPr>
          <p:cNvPr id="4" name="Picture 3" descr="How to Implement Scaled Dot-Product Attention from Scratch in TensorFlow  and Keras - MachineLearningMastery.com">
            <a:extLst>
              <a:ext uri="{FF2B5EF4-FFF2-40B4-BE49-F238E27FC236}">
                <a16:creationId xmlns:a16="http://schemas.microsoft.com/office/drawing/2014/main" id="{CF098250-FE9F-C45F-3238-02F724350869}"/>
              </a:ext>
            </a:extLst>
          </p:cNvPr>
          <p:cNvPicPr>
            <a:picLocks noChangeAspect="1"/>
          </p:cNvPicPr>
          <p:nvPr/>
        </p:nvPicPr>
        <p:blipFill>
          <a:blip r:embed="rId2"/>
          <a:stretch>
            <a:fillRect/>
          </a:stretch>
        </p:blipFill>
        <p:spPr>
          <a:xfrm>
            <a:off x="466725" y="2060909"/>
            <a:ext cx="6677025" cy="3583907"/>
          </a:xfrm>
          <a:prstGeom prst="rect">
            <a:avLst/>
          </a:prstGeom>
        </p:spPr>
      </p:pic>
      <p:pic>
        <p:nvPicPr>
          <p:cNvPr id="5" name="Picture 4" descr="Transformer Architecture Part -1. In recent years, transformers have… | by  Sachinsoni | Towards AI">
            <a:extLst>
              <a:ext uri="{FF2B5EF4-FFF2-40B4-BE49-F238E27FC236}">
                <a16:creationId xmlns:a16="http://schemas.microsoft.com/office/drawing/2014/main" id="{CAA596CA-CC55-E570-0CE0-390D43828950}"/>
              </a:ext>
            </a:extLst>
          </p:cNvPr>
          <p:cNvPicPr>
            <a:picLocks noChangeAspect="1"/>
          </p:cNvPicPr>
          <p:nvPr/>
        </p:nvPicPr>
        <p:blipFill>
          <a:blip r:embed="rId3"/>
          <a:stretch>
            <a:fillRect/>
          </a:stretch>
        </p:blipFill>
        <p:spPr>
          <a:xfrm>
            <a:off x="8153400" y="1212859"/>
            <a:ext cx="3657599" cy="4432281"/>
          </a:xfrm>
          <a:prstGeom prst="rect">
            <a:avLst/>
          </a:prstGeom>
        </p:spPr>
      </p:pic>
    </p:spTree>
    <p:extLst>
      <p:ext uri="{BB962C8B-B14F-4D97-AF65-F5344CB8AC3E}">
        <p14:creationId xmlns:p14="http://schemas.microsoft.com/office/powerpoint/2010/main" val="21286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toon of a llama&#10;&#10;Description automatically generated">
            <a:extLst>
              <a:ext uri="{FF2B5EF4-FFF2-40B4-BE49-F238E27FC236}">
                <a16:creationId xmlns:a16="http://schemas.microsoft.com/office/drawing/2014/main" id="{489BF834-A592-38B4-6E8A-7AC0B6B70953}"/>
              </a:ext>
            </a:extLst>
          </p:cNvPr>
          <p:cNvPicPr>
            <a:picLocks noChangeAspect="1"/>
          </p:cNvPicPr>
          <p:nvPr/>
        </p:nvPicPr>
        <p:blipFill>
          <a:blip r:embed="rId2"/>
          <a:srcRect l="7730" r="11550" b="1"/>
          <a:stretch>
            <a:fillRect/>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A3536-AE41-4DA8-8EDE-224F3E42866F}"/>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Two types of models</a:t>
            </a:r>
          </a:p>
        </p:txBody>
      </p:sp>
    </p:spTree>
    <p:extLst>
      <p:ext uri="{BB962C8B-B14F-4D97-AF65-F5344CB8AC3E}">
        <p14:creationId xmlns:p14="http://schemas.microsoft.com/office/powerpoint/2010/main" val="3842090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CCFE-9DE0-466E-0BED-A9F2758301FE}"/>
              </a:ext>
            </a:extLst>
          </p:cNvPr>
          <p:cNvSpPr>
            <a:spLocks noGrp="1"/>
          </p:cNvSpPr>
          <p:nvPr>
            <p:ph type="title"/>
          </p:nvPr>
        </p:nvSpPr>
        <p:spPr/>
        <p:txBody>
          <a:bodyPr/>
          <a:lstStyle/>
          <a:p>
            <a:r>
              <a:rPr lang="en-GB" dirty="0"/>
              <a:t>Two types of models</a:t>
            </a:r>
          </a:p>
        </p:txBody>
      </p:sp>
      <p:sp>
        <p:nvSpPr>
          <p:cNvPr id="3" name="Content Placeholder 2">
            <a:extLst>
              <a:ext uri="{FF2B5EF4-FFF2-40B4-BE49-F238E27FC236}">
                <a16:creationId xmlns:a16="http://schemas.microsoft.com/office/drawing/2014/main" id="{BD130D48-B322-A80E-8C0D-200948028A92}"/>
              </a:ext>
            </a:extLst>
          </p:cNvPr>
          <p:cNvSpPr>
            <a:spLocks noGrp="1"/>
          </p:cNvSpPr>
          <p:nvPr>
            <p:ph idx="1"/>
          </p:nvPr>
        </p:nvSpPr>
        <p:spPr>
          <a:xfrm>
            <a:off x="838200" y="1825625"/>
            <a:ext cx="4024993" cy="4351338"/>
          </a:xfrm>
        </p:spPr>
        <p:txBody>
          <a:bodyPr vert="horz" lIns="91440" tIns="45720" rIns="91440" bIns="45720" rtlCol="0" anchor="t">
            <a:normAutofit/>
          </a:bodyPr>
          <a:lstStyle/>
          <a:p>
            <a:pPr marL="0" indent="0">
              <a:buNone/>
            </a:pPr>
            <a:r>
              <a:rPr lang="en-GB" dirty="0"/>
              <a:t>Generative</a:t>
            </a:r>
          </a:p>
          <a:p>
            <a:pPr marL="0" indent="0">
              <a:buNone/>
            </a:pPr>
            <a:r>
              <a:rPr lang="en-GB" dirty="0"/>
              <a:t>Autoregressive</a:t>
            </a:r>
          </a:p>
          <a:p>
            <a:pPr marL="0" indent="0">
              <a:buNone/>
            </a:pPr>
            <a:r>
              <a:rPr lang="en-GB" dirty="0"/>
              <a:t>Next-token prediction</a:t>
            </a:r>
          </a:p>
        </p:txBody>
      </p:sp>
      <p:sp>
        <p:nvSpPr>
          <p:cNvPr id="5" name="Content Placeholder 2">
            <a:extLst>
              <a:ext uri="{FF2B5EF4-FFF2-40B4-BE49-F238E27FC236}">
                <a16:creationId xmlns:a16="http://schemas.microsoft.com/office/drawing/2014/main" id="{57811A40-8425-4195-C65F-82D579514460}"/>
              </a:ext>
            </a:extLst>
          </p:cNvPr>
          <p:cNvSpPr txBox="1">
            <a:spLocks/>
          </p:cNvSpPr>
          <p:nvPr/>
        </p:nvSpPr>
        <p:spPr>
          <a:xfrm>
            <a:off x="6385832" y="1828346"/>
            <a:ext cx="402499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Discriminative</a:t>
            </a:r>
          </a:p>
          <a:p>
            <a:pPr marL="0" indent="0">
              <a:buNone/>
            </a:pPr>
            <a:r>
              <a:rPr lang="en-GB" dirty="0"/>
              <a:t>Context aware</a:t>
            </a:r>
          </a:p>
          <a:p>
            <a:pPr marL="0" indent="0">
              <a:buFont typeface="Arial" panose="020B0604020202020204" pitchFamily="34" charset="0"/>
              <a:buNone/>
            </a:pPr>
            <a:r>
              <a:rPr lang="en-GB" dirty="0"/>
              <a:t>Masked-token prediction</a:t>
            </a:r>
          </a:p>
        </p:txBody>
      </p:sp>
    </p:spTree>
    <p:extLst>
      <p:ext uri="{BB962C8B-B14F-4D97-AF65-F5344CB8AC3E}">
        <p14:creationId xmlns:p14="http://schemas.microsoft.com/office/powerpoint/2010/main" val="383266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7742-6279-0A59-8A5C-0F8E99E55FDC}"/>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33B8379E-80DC-7DDE-4F38-C1F849B52862}"/>
              </a:ext>
            </a:extLst>
          </p:cNvPr>
          <p:cNvSpPr>
            <a:spLocks noGrp="1"/>
          </p:cNvSpPr>
          <p:nvPr>
            <p:ph idx="1"/>
          </p:nvPr>
        </p:nvSpPr>
        <p:spPr/>
        <p:txBody>
          <a:bodyPr vert="horz" lIns="91440" tIns="45720" rIns="91440" bIns="45720" rtlCol="0" anchor="t">
            <a:normAutofit/>
          </a:bodyPr>
          <a:lstStyle/>
          <a:p>
            <a:pPr marL="0" indent="0">
              <a:buNone/>
            </a:pPr>
            <a:r>
              <a:rPr lang="en-GB"/>
              <a:t>Think about these two sentences:</a:t>
            </a:r>
          </a:p>
          <a:p>
            <a:pPr marL="0" indent="0">
              <a:buNone/>
            </a:pPr>
            <a:endParaRPr lang="en-GB"/>
          </a:p>
          <a:p>
            <a:pPr marL="0" indent="0">
              <a:buNone/>
            </a:pPr>
            <a:r>
              <a:rPr lang="en-GB" i="1"/>
              <a:t>"</a:t>
            </a:r>
            <a:r>
              <a:rPr lang="en-GB" i="1">
                <a:solidFill>
                  <a:schemeClr val="accent1"/>
                </a:solidFill>
              </a:rPr>
              <a:t>the old ragdoll cat was</a:t>
            </a:r>
            <a:r>
              <a:rPr lang="en-GB" i="1"/>
              <a:t> </a:t>
            </a:r>
            <a:r>
              <a:rPr lang="en-GB" i="1">
                <a:solidFill>
                  <a:srgbClr val="C00000"/>
                </a:solidFill>
              </a:rPr>
              <a:t>[?]</a:t>
            </a:r>
            <a:r>
              <a:rPr lang="en-GB" i="1"/>
              <a:t>"</a:t>
            </a:r>
          </a:p>
          <a:p>
            <a:pPr marL="0" indent="0">
              <a:buNone/>
            </a:pPr>
            <a:r>
              <a:rPr lang="en-GB" i="1"/>
              <a:t>"</a:t>
            </a:r>
            <a:r>
              <a:rPr lang="en-GB" i="1">
                <a:solidFill>
                  <a:schemeClr val="accent5"/>
                </a:solidFill>
              </a:rPr>
              <a:t>the young </a:t>
            </a:r>
            <a:r>
              <a:rPr lang="en-GB" i="1" err="1">
                <a:solidFill>
                  <a:schemeClr val="accent5"/>
                </a:solidFill>
              </a:rPr>
              <a:t>tonkinese</a:t>
            </a:r>
            <a:r>
              <a:rPr lang="en-GB" i="1">
                <a:solidFill>
                  <a:schemeClr val="accent5"/>
                </a:solidFill>
              </a:rPr>
              <a:t> cat was</a:t>
            </a:r>
            <a:r>
              <a:rPr lang="en-GB" i="1"/>
              <a:t> </a:t>
            </a:r>
            <a:r>
              <a:rPr lang="en-GB" i="1">
                <a:solidFill>
                  <a:srgbClr val="C00000"/>
                </a:solidFill>
              </a:rPr>
              <a:t>[?]</a:t>
            </a:r>
            <a:r>
              <a:rPr lang="en-GB" i="1"/>
              <a:t>"</a:t>
            </a:r>
          </a:p>
          <a:p>
            <a:pPr marL="0" indent="0">
              <a:buNone/>
            </a:pPr>
            <a:endParaRPr lang="en-GB" i="1"/>
          </a:p>
          <a:p>
            <a:pPr marL="0" indent="0" algn="ctr">
              <a:buNone/>
            </a:pPr>
            <a:r>
              <a:rPr lang="en-GB" i="1"/>
              <a:t>What do </a:t>
            </a:r>
            <a:r>
              <a:rPr lang="en-GB" b="1" i="1"/>
              <a:t>you </a:t>
            </a:r>
            <a:r>
              <a:rPr lang="en-GB" i="1"/>
              <a:t>think is important information about determining the missing word?</a:t>
            </a:r>
          </a:p>
        </p:txBody>
      </p:sp>
    </p:spTree>
    <p:extLst>
      <p:ext uri="{BB962C8B-B14F-4D97-AF65-F5344CB8AC3E}">
        <p14:creationId xmlns:p14="http://schemas.microsoft.com/office/powerpoint/2010/main" val="255685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3"/>
          <p:cNvSpPr txBox="1"/>
          <p:nvPr/>
        </p:nvSpPr>
        <p:spPr>
          <a:xfrm>
            <a:off x="435173" y="624945"/>
            <a:ext cx="13160400" cy="1091200"/>
          </a:xfrm>
          <a:prstGeom prst="rect">
            <a:avLst/>
          </a:prstGeom>
          <a:noFill/>
          <a:ln>
            <a:noFill/>
          </a:ln>
        </p:spPr>
        <p:txBody>
          <a:bodyPr spcFirstLastPara="1" wrap="square" lIns="0" tIns="60933" rIns="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ts val="1600"/>
              </a:spcBef>
            </a:pPr>
            <a:r>
              <a:rPr lang="en-GB" sz="2700" b="1" u="sng" dirty="0">
                <a:solidFill>
                  <a:srgbClr val="3F3F3F"/>
                </a:solidFill>
                <a:latin typeface="Source Code Pro"/>
                <a:ea typeface="Source Code Pro"/>
                <a:cs typeface="Source Code Pro"/>
                <a:sym typeface="Source Code Pro"/>
              </a:rPr>
              <a:t>L</a:t>
            </a:r>
            <a:r>
              <a:rPr lang="en-GB" sz="2700" dirty="0">
                <a:solidFill>
                  <a:srgbClr val="3F3F3F"/>
                </a:solidFill>
                <a:latin typeface="Source Code Pro"/>
                <a:ea typeface="Source Code Pro"/>
                <a:cs typeface="Source Code Pro"/>
                <a:sym typeface="Source Code Pro"/>
              </a:rPr>
              <a:t>arge </a:t>
            </a:r>
            <a:r>
              <a:rPr lang="en-GB" sz="2700" b="1" u="sng" dirty="0">
                <a:solidFill>
                  <a:srgbClr val="3F3F3F"/>
                </a:solidFill>
                <a:latin typeface="Source Code Pro"/>
                <a:ea typeface="Source Code Pro"/>
                <a:cs typeface="Source Code Pro"/>
                <a:sym typeface="Source Code Pro"/>
              </a:rPr>
              <a:t>La</a:t>
            </a:r>
            <a:r>
              <a:rPr lang="en-GB" sz="2700" dirty="0">
                <a:solidFill>
                  <a:srgbClr val="3F3F3F"/>
                </a:solidFill>
                <a:latin typeface="Source Code Pro"/>
                <a:ea typeface="Source Code Pro"/>
                <a:cs typeface="Source Code Pro"/>
                <a:sym typeface="Source Code Pro"/>
              </a:rPr>
              <a:t>nguage Model </a:t>
            </a:r>
            <a:r>
              <a:rPr lang="en-GB" sz="2700" b="1" u="sng" dirty="0">
                <a:solidFill>
                  <a:srgbClr val="3F3F3F"/>
                </a:solidFill>
                <a:latin typeface="Source Code Pro"/>
                <a:ea typeface="Source Code Pro"/>
                <a:cs typeface="Source Code Pro"/>
                <a:sym typeface="Source Code Pro"/>
              </a:rPr>
              <a:t>M</a:t>
            </a:r>
            <a:r>
              <a:rPr lang="en-GB" sz="2700" dirty="0">
                <a:solidFill>
                  <a:srgbClr val="3F3F3F"/>
                </a:solidFill>
                <a:latin typeface="Source Code Pro"/>
                <a:ea typeface="Source Code Pro"/>
                <a:cs typeface="Source Code Pro"/>
                <a:sym typeface="Source Code Pro"/>
              </a:rPr>
              <a:t>eta </a:t>
            </a:r>
            <a:r>
              <a:rPr lang="en-GB" sz="2700" b="1" u="sng" dirty="0">
                <a:solidFill>
                  <a:srgbClr val="3F3F3F"/>
                </a:solidFill>
                <a:latin typeface="Source Code Pro"/>
                <a:ea typeface="Source Code Pro"/>
                <a:cs typeface="Source Code Pro"/>
                <a:sym typeface="Source Code Pro"/>
              </a:rPr>
              <a:t>A</a:t>
            </a:r>
            <a:r>
              <a:rPr lang="en-GB" sz="2700" dirty="0">
                <a:solidFill>
                  <a:srgbClr val="3F3F3F"/>
                </a:solidFill>
                <a:latin typeface="Source Code Pro"/>
                <a:ea typeface="Source Code Pro"/>
                <a:cs typeface="Source Code Pro"/>
                <a:sym typeface="Source Code Pro"/>
              </a:rPr>
              <a:t>I</a:t>
            </a:r>
            <a:endParaRPr lang="en-US" sz="2700" dirty="0">
              <a:solidFill>
                <a:srgbClr val="3F3F3F"/>
              </a:solidFill>
              <a:latin typeface="Source Code Pro"/>
              <a:ea typeface="Source Code Pro"/>
              <a:cs typeface="Source Code Pro"/>
            </a:endParaRPr>
          </a:p>
          <a:p>
            <a:pPr marL="0" lvl="0" indent="0" algn="l" rtl="0">
              <a:lnSpc>
                <a:spcPct val="90000"/>
              </a:lnSpc>
              <a:spcBef>
                <a:spcPts val="1600"/>
              </a:spcBef>
              <a:spcAft>
                <a:spcPts val="0"/>
              </a:spcAft>
              <a:buNone/>
            </a:pPr>
            <a:endParaRPr sz="2667">
              <a:solidFill>
                <a:srgbClr val="3F3F3F"/>
              </a:solidFill>
              <a:latin typeface="Calibri"/>
              <a:ea typeface="Calibri"/>
              <a:cs typeface="Calibri"/>
              <a:sym typeface="Calibri"/>
            </a:endParaRPr>
          </a:p>
          <a:p>
            <a:pPr marL="0" lvl="0" indent="0" algn="l" rtl="0">
              <a:lnSpc>
                <a:spcPct val="90000"/>
              </a:lnSpc>
              <a:spcBef>
                <a:spcPts val="1600"/>
              </a:spcBef>
              <a:spcAft>
                <a:spcPts val="0"/>
              </a:spcAft>
              <a:buNone/>
            </a:pPr>
            <a:endParaRPr sz="3200">
              <a:solidFill>
                <a:srgbClr val="3F3F3F"/>
              </a:solidFill>
              <a:latin typeface="Calibri"/>
              <a:ea typeface="Calibri"/>
              <a:cs typeface="Calibri"/>
              <a:sym typeface="Calibri"/>
            </a:endParaRPr>
          </a:p>
          <a:p>
            <a:pPr marL="0" lvl="0" indent="0" algn="l" rtl="0">
              <a:lnSpc>
                <a:spcPct val="90000"/>
              </a:lnSpc>
              <a:spcBef>
                <a:spcPts val="1600"/>
              </a:spcBef>
              <a:spcAft>
                <a:spcPts val="0"/>
              </a:spcAft>
              <a:buNone/>
            </a:pPr>
            <a:endParaRPr sz="2667">
              <a:solidFill>
                <a:srgbClr val="3F3F3F"/>
              </a:solidFill>
              <a:latin typeface="Calibri"/>
              <a:ea typeface="Calibri"/>
              <a:cs typeface="Calibri"/>
              <a:sym typeface="Calibri"/>
            </a:endParaRPr>
          </a:p>
          <a:p>
            <a:pPr marL="0" lvl="0" indent="0" algn="l" rtl="0">
              <a:lnSpc>
                <a:spcPct val="90000"/>
              </a:lnSpc>
              <a:spcBef>
                <a:spcPts val="1600"/>
              </a:spcBef>
              <a:spcAft>
                <a:spcPts val="0"/>
              </a:spcAft>
              <a:buNone/>
            </a:pPr>
            <a:endParaRPr sz="2667">
              <a:solidFill>
                <a:srgbClr val="3F3F3F"/>
              </a:solidFill>
              <a:latin typeface="Calibri"/>
              <a:ea typeface="Calibri"/>
              <a:cs typeface="Calibri"/>
              <a:sym typeface="Calibri"/>
            </a:endParaRPr>
          </a:p>
          <a:p>
            <a:pPr marL="0" lvl="0" indent="0" algn="l" rtl="0">
              <a:lnSpc>
                <a:spcPct val="90000"/>
              </a:lnSpc>
              <a:spcBef>
                <a:spcPts val="1600"/>
              </a:spcBef>
              <a:spcAft>
                <a:spcPts val="267"/>
              </a:spcAft>
              <a:buNone/>
            </a:pPr>
            <a:endParaRPr sz="2667">
              <a:solidFill>
                <a:srgbClr val="3F3F3F"/>
              </a:solidFill>
              <a:latin typeface="Calibri"/>
              <a:ea typeface="Calibri"/>
              <a:cs typeface="Calibri"/>
              <a:sym typeface="Calibri"/>
            </a:endParaRPr>
          </a:p>
        </p:txBody>
      </p:sp>
      <p:sp>
        <p:nvSpPr>
          <p:cNvPr id="196" name="Google Shape;196;p33"/>
          <p:cNvSpPr/>
          <p:nvPr/>
        </p:nvSpPr>
        <p:spPr>
          <a:xfrm>
            <a:off x="5670602" y="2217962"/>
            <a:ext cx="3251200" cy="3566000"/>
          </a:xfrm>
          <a:prstGeom prst="roundRect">
            <a:avLst>
              <a:gd name="adj" fmla="val 16667"/>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graphicFrame>
        <p:nvGraphicFramePr>
          <p:cNvPr id="197" name="Google Shape;197;p33"/>
          <p:cNvGraphicFramePr/>
          <p:nvPr>
            <p:extLst>
              <p:ext uri="{D42A27DB-BD31-4B8C-83A1-F6EECF244321}">
                <p14:modId xmlns:p14="http://schemas.microsoft.com/office/powerpoint/2010/main" val="3287649346"/>
              </p:ext>
            </p:extLst>
          </p:nvPr>
        </p:nvGraphicFramePr>
        <p:xfrm>
          <a:off x="450674" y="2416162"/>
          <a:ext cx="825800" cy="3200160"/>
        </p:xfrm>
        <a:graphic>
          <a:graphicData uri="http://schemas.openxmlformats.org/drawingml/2006/table">
            <a:tbl>
              <a:tblPr>
                <a:noFill/>
              </a:tblPr>
              <a:tblGrid>
                <a:gridCol w="825800">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‘cat’</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‘sat’</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‘on’</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‘mat’</a:t>
                      </a:r>
                      <a:endParaRPr sz="1900"/>
                    </a:p>
                  </a:txBody>
                  <a:tcPr marL="121900" marR="121900" marT="121900" marB="121900"/>
                </a:tc>
                <a:extLst>
                  <a:ext uri="{0D108BD9-81ED-4DB2-BD59-A6C34878D82A}">
                    <a16:rowId xmlns:a16="http://schemas.microsoft.com/office/drawing/2014/main" val="10005"/>
                  </a:ext>
                </a:extLst>
              </a:tr>
            </a:tbl>
          </a:graphicData>
        </a:graphic>
      </p:graphicFrame>
      <p:graphicFrame>
        <p:nvGraphicFramePr>
          <p:cNvPr id="198" name="Google Shape;198;p33"/>
          <p:cNvGraphicFramePr/>
          <p:nvPr>
            <p:extLst>
              <p:ext uri="{D42A27DB-BD31-4B8C-83A1-F6EECF244321}">
                <p14:modId xmlns:p14="http://schemas.microsoft.com/office/powerpoint/2010/main" val="1854581866"/>
              </p:ext>
            </p:extLst>
          </p:nvPr>
        </p:nvGraphicFramePr>
        <p:xfrm>
          <a:off x="2121008" y="1887896"/>
          <a:ext cx="1158967" cy="4266880"/>
        </p:xfrm>
        <a:graphic>
          <a:graphicData uri="http://schemas.openxmlformats.org/drawingml/2006/table">
            <a:tbl>
              <a:tblPr>
                <a:noFill/>
              </a:tblPr>
              <a:tblGrid>
                <a:gridCol w="1158967">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‘&lt;bos&gt;’’</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‘cat’</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‘sat</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‘on’</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5"/>
                  </a:ext>
                </a:extLst>
              </a:tr>
              <a:tr h="528280">
                <a:tc>
                  <a:txBody>
                    <a:bodyPr/>
                    <a:lstStyle/>
                    <a:p>
                      <a:pPr marL="0" lvl="0" indent="0" algn="ctr" rtl="0">
                        <a:spcBef>
                          <a:spcPts val="0"/>
                        </a:spcBef>
                        <a:spcAft>
                          <a:spcPts val="0"/>
                        </a:spcAft>
                        <a:buNone/>
                      </a:pPr>
                      <a:r>
                        <a:rPr lang="en-GB" sz="1900"/>
                        <a:t>‘mat’</a:t>
                      </a:r>
                      <a:endParaRPr sz="1900"/>
                    </a:p>
                  </a:txBody>
                  <a:tcPr marL="121900" marR="121900" marT="121900" marB="121900"/>
                </a:tc>
                <a:extLst>
                  <a:ext uri="{0D108BD9-81ED-4DB2-BD59-A6C34878D82A}">
                    <a16:rowId xmlns:a16="http://schemas.microsoft.com/office/drawing/2014/main" val="10006"/>
                  </a:ext>
                </a:extLst>
              </a:tr>
              <a:tr h="528280">
                <a:tc>
                  <a:txBody>
                    <a:bodyPr/>
                    <a:lstStyle/>
                    <a:p>
                      <a:pPr marL="0" lvl="0" indent="0" algn="ctr" rtl="0">
                        <a:spcBef>
                          <a:spcPts val="0"/>
                        </a:spcBef>
                        <a:spcAft>
                          <a:spcPts val="0"/>
                        </a:spcAft>
                        <a:buNone/>
                      </a:pPr>
                      <a:r>
                        <a:rPr lang="en-GB" sz="1900"/>
                        <a:t>‘&lt;eos&gt;’</a:t>
                      </a:r>
                      <a:endParaRPr sz="1900"/>
                    </a:p>
                  </a:txBody>
                  <a:tcPr marL="121900" marR="121900" marT="121900" marB="121900"/>
                </a:tc>
                <a:extLst>
                  <a:ext uri="{0D108BD9-81ED-4DB2-BD59-A6C34878D82A}">
                    <a16:rowId xmlns:a16="http://schemas.microsoft.com/office/drawing/2014/main" val="10007"/>
                  </a:ext>
                </a:extLst>
              </a:tr>
            </a:tbl>
          </a:graphicData>
        </a:graphic>
      </p:graphicFrame>
      <p:graphicFrame>
        <p:nvGraphicFramePr>
          <p:cNvPr id="199" name="Google Shape;199;p33"/>
          <p:cNvGraphicFramePr/>
          <p:nvPr>
            <p:extLst>
              <p:ext uri="{D42A27DB-BD31-4B8C-83A1-F6EECF244321}">
                <p14:modId xmlns:p14="http://schemas.microsoft.com/office/powerpoint/2010/main" val="1823995929"/>
              </p:ext>
            </p:extLst>
          </p:nvPr>
        </p:nvGraphicFramePr>
        <p:xfrm>
          <a:off x="4175741" y="1887896"/>
          <a:ext cx="1062100" cy="4266880"/>
        </p:xfrm>
        <a:graphic>
          <a:graphicData uri="http://schemas.openxmlformats.org/drawingml/2006/table">
            <a:tbl>
              <a:tblPr>
                <a:noFill/>
              </a:tblPr>
              <a:tblGrid>
                <a:gridCol w="1062100">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101</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1996</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4937</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6583</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2006</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1996</a:t>
                      </a:r>
                      <a:endParaRPr sz="1900"/>
                    </a:p>
                  </a:txBody>
                  <a:tcPr marL="121900" marR="121900" marT="121900" marB="121900"/>
                </a:tc>
                <a:extLst>
                  <a:ext uri="{0D108BD9-81ED-4DB2-BD59-A6C34878D82A}">
                    <a16:rowId xmlns:a16="http://schemas.microsoft.com/office/drawing/2014/main" val="10005"/>
                  </a:ext>
                </a:extLst>
              </a:tr>
              <a:tr h="528280">
                <a:tc>
                  <a:txBody>
                    <a:bodyPr/>
                    <a:lstStyle/>
                    <a:p>
                      <a:pPr marL="0" lvl="0" indent="0" algn="ctr" rtl="0">
                        <a:spcBef>
                          <a:spcPts val="0"/>
                        </a:spcBef>
                        <a:spcAft>
                          <a:spcPts val="0"/>
                        </a:spcAft>
                        <a:buNone/>
                      </a:pPr>
                      <a:r>
                        <a:rPr lang="en-GB" sz="1900"/>
                        <a:t>13523</a:t>
                      </a:r>
                      <a:endParaRPr sz="1900"/>
                    </a:p>
                  </a:txBody>
                  <a:tcPr marL="121900" marR="121900" marT="121900" marB="121900"/>
                </a:tc>
                <a:extLst>
                  <a:ext uri="{0D108BD9-81ED-4DB2-BD59-A6C34878D82A}">
                    <a16:rowId xmlns:a16="http://schemas.microsoft.com/office/drawing/2014/main" val="10006"/>
                  </a:ext>
                </a:extLst>
              </a:tr>
              <a:tr h="528280">
                <a:tc>
                  <a:txBody>
                    <a:bodyPr/>
                    <a:lstStyle/>
                    <a:p>
                      <a:pPr marL="0" lvl="0" indent="0" algn="ctr" rtl="0">
                        <a:spcBef>
                          <a:spcPts val="0"/>
                        </a:spcBef>
                        <a:spcAft>
                          <a:spcPts val="0"/>
                        </a:spcAft>
                        <a:buNone/>
                      </a:pPr>
                      <a:r>
                        <a:rPr lang="en-GB" sz="1900"/>
                        <a:t>102</a:t>
                      </a:r>
                      <a:endParaRPr sz="1900"/>
                    </a:p>
                  </a:txBody>
                  <a:tcPr marL="121900" marR="121900" marT="121900" marB="121900"/>
                </a:tc>
                <a:extLst>
                  <a:ext uri="{0D108BD9-81ED-4DB2-BD59-A6C34878D82A}">
                    <a16:rowId xmlns:a16="http://schemas.microsoft.com/office/drawing/2014/main" val="10007"/>
                  </a:ext>
                </a:extLst>
              </a:tr>
            </a:tbl>
          </a:graphicData>
        </a:graphic>
      </p:graphicFrame>
      <p:graphicFrame>
        <p:nvGraphicFramePr>
          <p:cNvPr id="200" name="Google Shape;200;p33"/>
          <p:cNvGraphicFramePr/>
          <p:nvPr>
            <p:extLst>
              <p:ext uri="{D42A27DB-BD31-4B8C-83A1-F6EECF244321}">
                <p14:modId xmlns:p14="http://schemas.microsoft.com/office/powerpoint/2010/main" val="2327058036"/>
              </p:ext>
            </p:extLst>
          </p:nvPr>
        </p:nvGraphicFramePr>
        <p:xfrm>
          <a:off x="9199740" y="2404162"/>
          <a:ext cx="2590266" cy="1600080"/>
        </p:xfrm>
        <a:graphic>
          <a:graphicData uri="http://schemas.openxmlformats.org/drawingml/2006/table">
            <a:tbl>
              <a:tblPr>
                <a:noFill/>
              </a:tblPr>
              <a:tblGrid>
                <a:gridCol w="1295133">
                  <a:extLst>
                    <a:ext uri="{9D8B030D-6E8A-4147-A177-3AD203B41FA5}">
                      <a16:colId xmlns:a16="http://schemas.microsoft.com/office/drawing/2014/main" val="20000"/>
                    </a:ext>
                  </a:extLst>
                </a:gridCol>
                <a:gridCol w="1295133">
                  <a:extLst>
                    <a:ext uri="{9D8B030D-6E8A-4147-A177-3AD203B41FA5}">
                      <a16:colId xmlns:a16="http://schemas.microsoft.com/office/drawing/2014/main" val="20001"/>
                    </a:ext>
                  </a:extLst>
                </a:gridCol>
              </a:tblGrid>
              <a:tr h="528280">
                <a:tc>
                  <a:txBody>
                    <a:bodyPr/>
                    <a:lstStyle/>
                    <a:p>
                      <a:pPr marL="0" lvl="0" indent="0" algn="ctr" rtl="0">
                        <a:spcBef>
                          <a:spcPts val="0"/>
                        </a:spcBef>
                        <a:spcAft>
                          <a:spcPts val="0"/>
                        </a:spcAft>
                        <a:buNone/>
                      </a:pPr>
                      <a:r>
                        <a:rPr lang="en-GB" sz="1900"/>
                        <a:t>‘mat’</a:t>
                      </a:r>
                      <a:endParaRPr sz="1900"/>
                    </a:p>
                  </a:txBody>
                  <a:tcPr marL="121900" marR="121900" marT="121900" marB="121900"/>
                </a:tc>
                <a:tc>
                  <a:txBody>
                    <a:bodyPr/>
                    <a:lstStyle/>
                    <a:p>
                      <a:pPr marL="0" lvl="0" indent="0" algn="ctr" rtl="0">
                        <a:spcBef>
                          <a:spcPts val="0"/>
                        </a:spcBef>
                        <a:spcAft>
                          <a:spcPts val="0"/>
                        </a:spcAft>
                        <a:buNone/>
                      </a:pPr>
                      <a:r>
                        <a:rPr lang="en-GB" sz="1900"/>
                        <a:t>0.19</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‘dog’</a:t>
                      </a:r>
                      <a:endParaRPr sz="1900"/>
                    </a:p>
                  </a:txBody>
                  <a:tcPr marL="121900" marR="121900" marT="121900" marB="121900"/>
                </a:tc>
                <a:tc>
                  <a:txBody>
                    <a:bodyPr/>
                    <a:lstStyle/>
                    <a:p>
                      <a:pPr marL="0" lvl="0" indent="0" algn="ctr" rtl="0">
                        <a:spcBef>
                          <a:spcPts val="0"/>
                        </a:spcBef>
                        <a:spcAft>
                          <a:spcPts val="0"/>
                        </a:spcAft>
                        <a:buNone/>
                      </a:pPr>
                      <a:r>
                        <a:rPr lang="en-GB" sz="1900"/>
                        <a:t>0.14</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‘hippo’</a:t>
                      </a:r>
                      <a:endParaRPr sz="1900"/>
                    </a:p>
                  </a:txBody>
                  <a:tcPr marL="121900" marR="121900" marT="121900" marB="121900"/>
                </a:tc>
                <a:tc>
                  <a:txBody>
                    <a:bodyPr/>
                    <a:lstStyle/>
                    <a:p>
                      <a:pPr marL="0" lvl="0" indent="0" algn="ctr" rtl="0">
                        <a:spcBef>
                          <a:spcPts val="0"/>
                        </a:spcBef>
                        <a:spcAft>
                          <a:spcPts val="0"/>
                        </a:spcAft>
                        <a:buNone/>
                      </a:pPr>
                      <a:r>
                        <a:rPr lang="en-GB" sz="1900"/>
                        <a:t>0.07</a:t>
                      </a:r>
                      <a:endParaRPr sz="1900"/>
                    </a:p>
                  </a:txBody>
                  <a:tcPr marL="121900" marR="121900" marT="121900" marB="121900"/>
                </a:tc>
                <a:extLst>
                  <a:ext uri="{0D108BD9-81ED-4DB2-BD59-A6C34878D82A}">
                    <a16:rowId xmlns:a16="http://schemas.microsoft.com/office/drawing/2014/main" val="10002"/>
                  </a:ext>
                </a:extLst>
              </a:tr>
            </a:tbl>
          </a:graphicData>
        </a:graphic>
      </p:graphicFrame>
      <p:grpSp>
        <p:nvGrpSpPr>
          <p:cNvPr id="201" name="Google Shape;201;p33"/>
          <p:cNvGrpSpPr/>
          <p:nvPr/>
        </p:nvGrpSpPr>
        <p:grpSpPr>
          <a:xfrm>
            <a:off x="10452074" y="4216396"/>
            <a:ext cx="85600" cy="625667"/>
            <a:chOff x="9966150" y="4193875"/>
            <a:chExt cx="64200" cy="469250"/>
          </a:xfrm>
        </p:grpSpPr>
        <p:sp>
          <p:nvSpPr>
            <p:cNvPr id="202" name="Google Shape;202;p33"/>
            <p:cNvSpPr/>
            <p:nvPr/>
          </p:nvSpPr>
          <p:spPr>
            <a:xfrm>
              <a:off x="9966150" y="4193875"/>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03" name="Google Shape;203;p33"/>
            <p:cNvSpPr/>
            <p:nvPr/>
          </p:nvSpPr>
          <p:spPr>
            <a:xfrm>
              <a:off x="9966150" y="4390850"/>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04" name="Google Shape;204;p33"/>
            <p:cNvSpPr/>
            <p:nvPr/>
          </p:nvSpPr>
          <p:spPr>
            <a:xfrm>
              <a:off x="9966150" y="4587825"/>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grpSp>
      <p:graphicFrame>
        <p:nvGraphicFramePr>
          <p:cNvPr id="205" name="Google Shape;205;p33"/>
          <p:cNvGraphicFramePr/>
          <p:nvPr>
            <p:extLst>
              <p:ext uri="{D42A27DB-BD31-4B8C-83A1-F6EECF244321}">
                <p14:modId xmlns:p14="http://schemas.microsoft.com/office/powerpoint/2010/main" val="693321662"/>
              </p:ext>
            </p:extLst>
          </p:nvPr>
        </p:nvGraphicFramePr>
        <p:xfrm>
          <a:off x="9199740" y="5069496"/>
          <a:ext cx="2590266" cy="533360"/>
        </p:xfrm>
        <a:graphic>
          <a:graphicData uri="http://schemas.openxmlformats.org/drawingml/2006/table">
            <a:tbl>
              <a:tblPr>
                <a:noFill/>
              </a:tblPr>
              <a:tblGrid>
                <a:gridCol w="1295133">
                  <a:extLst>
                    <a:ext uri="{9D8B030D-6E8A-4147-A177-3AD203B41FA5}">
                      <a16:colId xmlns:a16="http://schemas.microsoft.com/office/drawing/2014/main" val="20000"/>
                    </a:ext>
                  </a:extLst>
                </a:gridCol>
                <a:gridCol w="1295133">
                  <a:extLst>
                    <a:ext uri="{9D8B030D-6E8A-4147-A177-3AD203B41FA5}">
                      <a16:colId xmlns:a16="http://schemas.microsoft.com/office/drawing/2014/main" val="20001"/>
                    </a:ext>
                  </a:extLst>
                </a:gridCol>
              </a:tblGrid>
              <a:tr h="528280">
                <a:tc>
                  <a:txBody>
                    <a:bodyPr/>
                    <a:lstStyle/>
                    <a:p>
                      <a:pPr marL="0" lvl="0" indent="0" algn="ctr" rtl="0">
                        <a:spcBef>
                          <a:spcPts val="0"/>
                        </a:spcBef>
                        <a:spcAft>
                          <a:spcPts val="0"/>
                        </a:spcAft>
                        <a:buNone/>
                      </a:pPr>
                      <a:r>
                        <a:rPr lang="en-GB" sz="1900"/>
                        <a:t>‘was’</a:t>
                      </a:r>
                      <a:endParaRPr sz="1900"/>
                    </a:p>
                  </a:txBody>
                  <a:tcPr marL="121900" marR="121900" marT="121900" marB="121900"/>
                </a:tc>
                <a:tc>
                  <a:txBody>
                    <a:bodyPr/>
                    <a:lstStyle/>
                    <a:p>
                      <a:pPr marL="0" lvl="0" indent="0" algn="ctr" rtl="0">
                        <a:spcBef>
                          <a:spcPts val="0"/>
                        </a:spcBef>
                        <a:spcAft>
                          <a:spcPts val="0"/>
                        </a:spcAft>
                        <a:buNone/>
                      </a:pPr>
                      <a:r>
                        <a:rPr lang="en-GB" sz="1900"/>
                        <a:t>0.000001</a:t>
                      </a:r>
                      <a:endParaRPr sz="1900"/>
                    </a:p>
                  </a:txBody>
                  <a:tcPr marL="121900" marR="121900" marT="121900" marB="121900"/>
                </a:tc>
                <a:extLst>
                  <a:ext uri="{0D108BD9-81ED-4DB2-BD59-A6C34878D82A}">
                    <a16:rowId xmlns:a16="http://schemas.microsoft.com/office/drawing/2014/main" val="10000"/>
                  </a:ext>
                </a:extLst>
              </a:tr>
            </a:tbl>
          </a:graphicData>
        </a:graphic>
      </p:graphicFrame>
      <p:sp>
        <p:nvSpPr>
          <p:cNvPr id="206" name="Google Shape;206;p33"/>
          <p:cNvSpPr/>
          <p:nvPr/>
        </p:nvSpPr>
        <p:spPr>
          <a:xfrm>
            <a:off x="1319540" y="3902562"/>
            <a:ext cx="758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07" name="Google Shape;207;p33"/>
          <p:cNvSpPr/>
          <p:nvPr/>
        </p:nvSpPr>
        <p:spPr>
          <a:xfrm>
            <a:off x="3348658" y="3902562"/>
            <a:ext cx="758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08" name="Google Shape;208;p33"/>
          <p:cNvSpPr/>
          <p:nvPr/>
        </p:nvSpPr>
        <p:spPr>
          <a:xfrm>
            <a:off x="5368668" y="3902562"/>
            <a:ext cx="912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09" name="Google Shape;209;p33"/>
          <p:cNvSpPr/>
          <p:nvPr/>
        </p:nvSpPr>
        <p:spPr>
          <a:xfrm>
            <a:off x="8277067" y="3902562"/>
            <a:ext cx="8260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210" name="Google Shape;210;p33"/>
          <p:cNvPicPr preferRelativeResize="0"/>
          <p:nvPr/>
        </p:nvPicPr>
        <p:blipFill>
          <a:blip r:embed="rId3">
            <a:alphaModFix/>
          </a:blip>
          <a:stretch>
            <a:fillRect/>
          </a:stretch>
        </p:blipFill>
        <p:spPr>
          <a:xfrm>
            <a:off x="5514490" y="2296662"/>
            <a:ext cx="3408600" cy="3408600"/>
          </a:xfrm>
          <a:prstGeom prst="rect">
            <a:avLst/>
          </a:prstGeom>
          <a:noFill/>
          <a:ln>
            <a:noFill/>
          </a:ln>
        </p:spPr>
      </p:pic>
      <p:sp>
        <p:nvSpPr>
          <p:cNvPr id="211" name="Google Shape;211;p33"/>
          <p:cNvSpPr/>
          <p:nvPr/>
        </p:nvSpPr>
        <p:spPr>
          <a:xfrm>
            <a:off x="2121007" y="5093782"/>
            <a:ext cx="1158800" cy="528400"/>
          </a:xfrm>
          <a:prstGeom prst="rect">
            <a:avLst/>
          </a:prstGeom>
          <a:noFill/>
          <a:ln w="19050"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8" name="Google Shape;218;p34"/>
          <p:cNvSpPr/>
          <p:nvPr/>
        </p:nvSpPr>
        <p:spPr>
          <a:xfrm>
            <a:off x="5602566" y="2177140"/>
            <a:ext cx="3251200" cy="3566000"/>
          </a:xfrm>
          <a:prstGeom prst="roundRect">
            <a:avLst>
              <a:gd name="adj" fmla="val 16667"/>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graphicFrame>
        <p:nvGraphicFramePr>
          <p:cNvPr id="219" name="Google Shape;219;p34"/>
          <p:cNvGraphicFramePr/>
          <p:nvPr>
            <p:extLst>
              <p:ext uri="{D42A27DB-BD31-4B8C-83A1-F6EECF244321}">
                <p14:modId xmlns:p14="http://schemas.microsoft.com/office/powerpoint/2010/main" val="3626628633"/>
              </p:ext>
            </p:extLst>
          </p:nvPr>
        </p:nvGraphicFramePr>
        <p:xfrm>
          <a:off x="382638" y="2375340"/>
          <a:ext cx="825800" cy="3200160"/>
        </p:xfrm>
        <a:graphic>
          <a:graphicData uri="http://schemas.openxmlformats.org/drawingml/2006/table">
            <a:tbl>
              <a:tblPr>
                <a:noFill/>
              </a:tblPr>
              <a:tblGrid>
                <a:gridCol w="825800">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‘cat’</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‘sat’</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‘on’</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‘mat’</a:t>
                      </a:r>
                      <a:endParaRPr sz="1900"/>
                    </a:p>
                  </a:txBody>
                  <a:tcPr marL="121900" marR="121900" marT="121900" marB="121900"/>
                </a:tc>
                <a:extLst>
                  <a:ext uri="{0D108BD9-81ED-4DB2-BD59-A6C34878D82A}">
                    <a16:rowId xmlns:a16="http://schemas.microsoft.com/office/drawing/2014/main" val="10005"/>
                  </a:ext>
                </a:extLst>
              </a:tr>
            </a:tbl>
          </a:graphicData>
        </a:graphic>
      </p:graphicFrame>
      <p:graphicFrame>
        <p:nvGraphicFramePr>
          <p:cNvPr id="220" name="Google Shape;220;p34"/>
          <p:cNvGraphicFramePr/>
          <p:nvPr>
            <p:extLst>
              <p:ext uri="{D42A27DB-BD31-4B8C-83A1-F6EECF244321}">
                <p14:modId xmlns:p14="http://schemas.microsoft.com/office/powerpoint/2010/main" val="1848821761"/>
              </p:ext>
            </p:extLst>
          </p:nvPr>
        </p:nvGraphicFramePr>
        <p:xfrm>
          <a:off x="2052972" y="1847074"/>
          <a:ext cx="1158967" cy="4266880"/>
        </p:xfrm>
        <a:graphic>
          <a:graphicData uri="http://schemas.openxmlformats.org/drawingml/2006/table">
            <a:tbl>
              <a:tblPr>
                <a:noFill/>
              </a:tblPr>
              <a:tblGrid>
                <a:gridCol w="1158967">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‘[CLS]’</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‘cat’</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‘[MASK]’</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‘on’</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‘the’</a:t>
                      </a:r>
                      <a:endParaRPr sz="1900"/>
                    </a:p>
                  </a:txBody>
                  <a:tcPr marL="121900" marR="121900" marT="121900" marB="121900"/>
                </a:tc>
                <a:extLst>
                  <a:ext uri="{0D108BD9-81ED-4DB2-BD59-A6C34878D82A}">
                    <a16:rowId xmlns:a16="http://schemas.microsoft.com/office/drawing/2014/main" val="10005"/>
                  </a:ext>
                </a:extLst>
              </a:tr>
              <a:tr h="528280">
                <a:tc>
                  <a:txBody>
                    <a:bodyPr/>
                    <a:lstStyle/>
                    <a:p>
                      <a:pPr marL="0" lvl="0" indent="0" algn="ctr" rtl="0">
                        <a:spcBef>
                          <a:spcPts val="0"/>
                        </a:spcBef>
                        <a:spcAft>
                          <a:spcPts val="0"/>
                        </a:spcAft>
                        <a:buNone/>
                      </a:pPr>
                      <a:r>
                        <a:rPr lang="en-GB" sz="1900"/>
                        <a:t>‘mat’</a:t>
                      </a:r>
                      <a:endParaRPr sz="1900"/>
                    </a:p>
                  </a:txBody>
                  <a:tcPr marL="121900" marR="121900" marT="121900" marB="121900"/>
                </a:tc>
                <a:extLst>
                  <a:ext uri="{0D108BD9-81ED-4DB2-BD59-A6C34878D82A}">
                    <a16:rowId xmlns:a16="http://schemas.microsoft.com/office/drawing/2014/main" val="10006"/>
                  </a:ext>
                </a:extLst>
              </a:tr>
              <a:tr h="528280">
                <a:tc>
                  <a:txBody>
                    <a:bodyPr/>
                    <a:lstStyle/>
                    <a:p>
                      <a:pPr marL="0" lvl="0" indent="0" algn="ctr" rtl="0">
                        <a:spcBef>
                          <a:spcPts val="0"/>
                        </a:spcBef>
                        <a:spcAft>
                          <a:spcPts val="0"/>
                        </a:spcAft>
                        <a:buNone/>
                      </a:pPr>
                      <a:r>
                        <a:rPr lang="en-GB" sz="1900"/>
                        <a:t>‘[SEP]’</a:t>
                      </a:r>
                      <a:endParaRPr sz="1900"/>
                    </a:p>
                  </a:txBody>
                  <a:tcPr marL="121900" marR="121900" marT="121900" marB="121900"/>
                </a:tc>
                <a:extLst>
                  <a:ext uri="{0D108BD9-81ED-4DB2-BD59-A6C34878D82A}">
                    <a16:rowId xmlns:a16="http://schemas.microsoft.com/office/drawing/2014/main" val="10007"/>
                  </a:ext>
                </a:extLst>
              </a:tr>
            </a:tbl>
          </a:graphicData>
        </a:graphic>
      </p:graphicFrame>
      <p:graphicFrame>
        <p:nvGraphicFramePr>
          <p:cNvPr id="221" name="Google Shape;221;p34"/>
          <p:cNvGraphicFramePr/>
          <p:nvPr>
            <p:extLst>
              <p:ext uri="{D42A27DB-BD31-4B8C-83A1-F6EECF244321}">
                <p14:modId xmlns:p14="http://schemas.microsoft.com/office/powerpoint/2010/main" val="829897156"/>
              </p:ext>
            </p:extLst>
          </p:nvPr>
        </p:nvGraphicFramePr>
        <p:xfrm>
          <a:off x="4107705" y="1847074"/>
          <a:ext cx="1062100" cy="4266880"/>
        </p:xfrm>
        <a:graphic>
          <a:graphicData uri="http://schemas.openxmlformats.org/drawingml/2006/table">
            <a:tbl>
              <a:tblPr>
                <a:noFill/>
              </a:tblPr>
              <a:tblGrid>
                <a:gridCol w="1062100">
                  <a:extLst>
                    <a:ext uri="{9D8B030D-6E8A-4147-A177-3AD203B41FA5}">
                      <a16:colId xmlns:a16="http://schemas.microsoft.com/office/drawing/2014/main" val="20000"/>
                    </a:ext>
                  </a:extLst>
                </a:gridCol>
              </a:tblGrid>
              <a:tr h="528280">
                <a:tc>
                  <a:txBody>
                    <a:bodyPr/>
                    <a:lstStyle/>
                    <a:p>
                      <a:pPr marL="0" lvl="0" indent="0" algn="ctr" rtl="0">
                        <a:spcBef>
                          <a:spcPts val="0"/>
                        </a:spcBef>
                        <a:spcAft>
                          <a:spcPts val="0"/>
                        </a:spcAft>
                        <a:buNone/>
                      </a:pPr>
                      <a:r>
                        <a:rPr lang="en-GB" sz="1900"/>
                        <a:t>101</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1996</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4937</a:t>
                      </a:r>
                      <a:endParaRPr sz="1900"/>
                    </a:p>
                  </a:txBody>
                  <a:tcPr marL="121900" marR="121900" marT="121900" marB="121900"/>
                </a:tc>
                <a:extLst>
                  <a:ext uri="{0D108BD9-81ED-4DB2-BD59-A6C34878D82A}">
                    <a16:rowId xmlns:a16="http://schemas.microsoft.com/office/drawing/2014/main" val="10002"/>
                  </a:ext>
                </a:extLst>
              </a:tr>
              <a:tr h="528280">
                <a:tc>
                  <a:txBody>
                    <a:bodyPr/>
                    <a:lstStyle/>
                    <a:p>
                      <a:pPr marL="0" lvl="0" indent="0" algn="ctr" rtl="0">
                        <a:spcBef>
                          <a:spcPts val="0"/>
                        </a:spcBef>
                        <a:spcAft>
                          <a:spcPts val="0"/>
                        </a:spcAft>
                        <a:buNone/>
                      </a:pPr>
                      <a:r>
                        <a:rPr lang="en-GB" sz="1900"/>
                        <a:t>103</a:t>
                      </a:r>
                      <a:endParaRPr sz="1900"/>
                    </a:p>
                  </a:txBody>
                  <a:tcPr marL="121900" marR="121900" marT="121900" marB="121900"/>
                </a:tc>
                <a:extLst>
                  <a:ext uri="{0D108BD9-81ED-4DB2-BD59-A6C34878D82A}">
                    <a16:rowId xmlns:a16="http://schemas.microsoft.com/office/drawing/2014/main" val="10003"/>
                  </a:ext>
                </a:extLst>
              </a:tr>
              <a:tr h="528280">
                <a:tc>
                  <a:txBody>
                    <a:bodyPr/>
                    <a:lstStyle/>
                    <a:p>
                      <a:pPr marL="0" lvl="0" indent="0" algn="ctr" rtl="0">
                        <a:spcBef>
                          <a:spcPts val="0"/>
                        </a:spcBef>
                        <a:spcAft>
                          <a:spcPts val="0"/>
                        </a:spcAft>
                        <a:buNone/>
                      </a:pPr>
                      <a:r>
                        <a:rPr lang="en-GB" sz="1900"/>
                        <a:t>2006</a:t>
                      </a:r>
                      <a:endParaRPr sz="1900"/>
                    </a:p>
                  </a:txBody>
                  <a:tcPr marL="121900" marR="121900" marT="121900" marB="121900"/>
                </a:tc>
                <a:extLst>
                  <a:ext uri="{0D108BD9-81ED-4DB2-BD59-A6C34878D82A}">
                    <a16:rowId xmlns:a16="http://schemas.microsoft.com/office/drawing/2014/main" val="10004"/>
                  </a:ext>
                </a:extLst>
              </a:tr>
              <a:tr h="528280">
                <a:tc>
                  <a:txBody>
                    <a:bodyPr/>
                    <a:lstStyle/>
                    <a:p>
                      <a:pPr marL="0" lvl="0" indent="0" algn="ctr" rtl="0">
                        <a:spcBef>
                          <a:spcPts val="0"/>
                        </a:spcBef>
                        <a:spcAft>
                          <a:spcPts val="0"/>
                        </a:spcAft>
                        <a:buNone/>
                      </a:pPr>
                      <a:r>
                        <a:rPr lang="en-GB" sz="1900"/>
                        <a:t>1996</a:t>
                      </a:r>
                      <a:endParaRPr sz="1900"/>
                    </a:p>
                  </a:txBody>
                  <a:tcPr marL="121900" marR="121900" marT="121900" marB="121900"/>
                </a:tc>
                <a:extLst>
                  <a:ext uri="{0D108BD9-81ED-4DB2-BD59-A6C34878D82A}">
                    <a16:rowId xmlns:a16="http://schemas.microsoft.com/office/drawing/2014/main" val="10005"/>
                  </a:ext>
                </a:extLst>
              </a:tr>
              <a:tr h="528280">
                <a:tc>
                  <a:txBody>
                    <a:bodyPr/>
                    <a:lstStyle/>
                    <a:p>
                      <a:pPr marL="0" lvl="0" indent="0" algn="ctr" rtl="0">
                        <a:spcBef>
                          <a:spcPts val="0"/>
                        </a:spcBef>
                        <a:spcAft>
                          <a:spcPts val="0"/>
                        </a:spcAft>
                        <a:buNone/>
                      </a:pPr>
                      <a:r>
                        <a:rPr lang="en-GB" sz="1900"/>
                        <a:t>13523</a:t>
                      </a:r>
                      <a:endParaRPr sz="1900"/>
                    </a:p>
                  </a:txBody>
                  <a:tcPr marL="121900" marR="121900" marT="121900" marB="121900"/>
                </a:tc>
                <a:extLst>
                  <a:ext uri="{0D108BD9-81ED-4DB2-BD59-A6C34878D82A}">
                    <a16:rowId xmlns:a16="http://schemas.microsoft.com/office/drawing/2014/main" val="10006"/>
                  </a:ext>
                </a:extLst>
              </a:tr>
              <a:tr h="528280">
                <a:tc>
                  <a:txBody>
                    <a:bodyPr/>
                    <a:lstStyle/>
                    <a:p>
                      <a:pPr marL="0" lvl="0" indent="0" algn="ctr" rtl="0">
                        <a:spcBef>
                          <a:spcPts val="0"/>
                        </a:spcBef>
                        <a:spcAft>
                          <a:spcPts val="0"/>
                        </a:spcAft>
                        <a:buNone/>
                      </a:pPr>
                      <a:r>
                        <a:rPr lang="en-GB" sz="1900"/>
                        <a:t>102</a:t>
                      </a:r>
                      <a:endParaRPr sz="1900"/>
                    </a:p>
                  </a:txBody>
                  <a:tcPr marL="121900" marR="121900" marT="121900" marB="121900"/>
                </a:tc>
                <a:extLst>
                  <a:ext uri="{0D108BD9-81ED-4DB2-BD59-A6C34878D82A}">
                    <a16:rowId xmlns:a16="http://schemas.microsoft.com/office/drawing/2014/main" val="10007"/>
                  </a:ext>
                </a:extLst>
              </a:tr>
            </a:tbl>
          </a:graphicData>
        </a:graphic>
      </p:graphicFrame>
      <p:graphicFrame>
        <p:nvGraphicFramePr>
          <p:cNvPr id="222" name="Google Shape;222;p34"/>
          <p:cNvGraphicFramePr/>
          <p:nvPr>
            <p:extLst>
              <p:ext uri="{D42A27DB-BD31-4B8C-83A1-F6EECF244321}">
                <p14:modId xmlns:p14="http://schemas.microsoft.com/office/powerpoint/2010/main" val="3009491401"/>
              </p:ext>
            </p:extLst>
          </p:nvPr>
        </p:nvGraphicFramePr>
        <p:xfrm>
          <a:off x="9131704" y="2363340"/>
          <a:ext cx="2590266" cy="1600080"/>
        </p:xfrm>
        <a:graphic>
          <a:graphicData uri="http://schemas.openxmlformats.org/drawingml/2006/table">
            <a:tbl>
              <a:tblPr>
                <a:noFill/>
              </a:tblPr>
              <a:tblGrid>
                <a:gridCol w="1295133">
                  <a:extLst>
                    <a:ext uri="{9D8B030D-6E8A-4147-A177-3AD203B41FA5}">
                      <a16:colId xmlns:a16="http://schemas.microsoft.com/office/drawing/2014/main" val="20000"/>
                    </a:ext>
                  </a:extLst>
                </a:gridCol>
                <a:gridCol w="1295133">
                  <a:extLst>
                    <a:ext uri="{9D8B030D-6E8A-4147-A177-3AD203B41FA5}">
                      <a16:colId xmlns:a16="http://schemas.microsoft.com/office/drawing/2014/main" val="20001"/>
                    </a:ext>
                  </a:extLst>
                </a:gridCol>
              </a:tblGrid>
              <a:tr h="528280">
                <a:tc>
                  <a:txBody>
                    <a:bodyPr/>
                    <a:lstStyle/>
                    <a:p>
                      <a:pPr marL="0" lvl="0" indent="0" algn="ctr" rtl="0">
                        <a:spcBef>
                          <a:spcPts val="0"/>
                        </a:spcBef>
                        <a:spcAft>
                          <a:spcPts val="0"/>
                        </a:spcAft>
                        <a:buNone/>
                      </a:pPr>
                      <a:r>
                        <a:rPr lang="en-GB" sz="1900"/>
                        <a:t>‘sat’</a:t>
                      </a:r>
                      <a:endParaRPr sz="1900"/>
                    </a:p>
                  </a:txBody>
                  <a:tcPr marL="121900" marR="121900" marT="121900" marB="121900"/>
                </a:tc>
                <a:tc>
                  <a:txBody>
                    <a:bodyPr/>
                    <a:lstStyle/>
                    <a:p>
                      <a:pPr marL="0" lvl="0" indent="0" algn="ctr" rtl="0">
                        <a:spcBef>
                          <a:spcPts val="0"/>
                        </a:spcBef>
                        <a:spcAft>
                          <a:spcPts val="0"/>
                        </a:spcAft>
                        <a:buNone/>
                      </a:pPr>
                      <a:r>
                        <a:rPr lang="en-GB" sz="1900"/>
                        <a:t>0.19</a:t>
                      </a:r>
                      <a:endParaRPr sz="1900"/>
                    </a:p>
                  </a:txBody>
                  <a:tcPr marL="121900" marR="121900" marT="121900" marB="121900"/>
                </a:tc>
                <a:extLst>
                  <a:ext uri="{0D108BD9-81ED-4DB2-BD59-A6C34878D82A}">
                    <a16:rowId xmlns:a16="http://schemas.microsoft.com/office/drawing/2014/main" val="10000"/>
                  </a:ext>
                </a:extLst>
              </a:tr>
              <a:tr h="528280">
                <a:tc>
                  <a:txBody>
                    <a:bodyPr/>
                    <a:lstStyle/>
                    <a:p>
                      <a:pPr marL="0" lvl="0" indent="0" algn="ctr" rtl="0">
                        <a:spcBef>
                          <a:spcPts val="0"/>
                        </a:spcBef>
                        <a:spcAft>
                          <a:spcPts val="0"/>
                        </a:spcAft>
                        <a:buNone/>
                      </a:pPr>
                      <a:r>
                        <a:rPr lang="en-GB" sz="1900"/>
                        <a:t>‘was’</a:t>
                      </a:r>
                      <a:endParaRPr sz="1900"/>
                    </a:p>
                  </a:txBody>
                  <a:tcPr marL="121900" marR="121900" marT="121900" marB="121900"/>
                </a:tc>
                <a:tc>
                  <a:txBody>
                    <a:bodyPr/>
                    <a:lstStyle/>
                    <a:p>
                      <a:pPr marL="0" lvl="0" indent="0" algn="ctr" rtl="0">
                        <a:spcBef>
                          <a:spcPts val="0"/>
                        </a:spcBef>
                        <a:spcAft>
                          <a:spcPts val="0"/>
                        </a:spcAft>
                        <a:buNone/>
                      </a:pPr>
                      <a:r>
                        <a:rPr lang="en-GB" sz="1900"/>
                        <a:t>0.14</a:t>
                      </a:r>
                      <a:endParaRPr sz="1900"/>
                    </a:p>
                  </a:txBody>
                  <a:tcPr marL="121900" marR="121900" marT="121900" marB="121900"/>
                </a:tc>
                <a:extLst>
                  <a:ext uri="{0D108BD9-81ED-4DB2-BD59-A6C34878D82A}">
                    <a16:rowId xmlns:a16="http://schemas.microsoft.com/office/drawing/2014/main" val="10001"/>
                  </a:ext>
                </a:extLst>
              </a:tr>
              <a:tr h="528280">
                <a:tc>
                  <a:txBody>
                    <a:bodyPr/>
                    <a:lstStyle/>
                    <a:p>
                      <a:pPr marL="0" lvl="0" indent="0" algn="ctr" rtl="0">
                        <a:spcBef>
                          <a:spcPts val="0"/>
                        </a:spcBef>
                        <a:spcAft>
                          <a:spcPts val="0"/>
                        </a:spcAft>
                        <a:buNone/>
                      </a:pPr>
                      <a:r>
                        <a:rPr lang="en-GB" sz="1900"/>
                        <a:t>‘lay’</a:t>
                      </a:r>
                      <a:endParaRPr sz="1900"/>
                    </a:p>
                  </a:txBody>
                  <a:tcPr marL="121900" marR="121900" marT="121900" marB="121900"/>
                </a:tc>
                <a:tc>
                  <a:txBody>
                    <a:bodyPr/>
                    <a:lstStyle/>
                    <a:p>
                      <a:pPr marL="0" lvl="0" indent="0" algn="ctr" rtl="0">
                        <a:spcBef>
                          <a:spcPts val="0"/>
                        </a:spcBef>
                        <a:spcAft>
                          <a:spcPts val="0"/>
                        </a:spcAft>
                        <a:buNone/>
                      </a:pPr>
                      <a:r>
                        <a:rPr lang="en-GB" sz="1900"/>
                        <a:t>0.07</a:t>
                      </a:r>
                      <a:endParaRPr sz="1900"/>
                    </a:p>
                  </a:txBody>
                  <a:tcPr marL="121900" marR="121900" marT="121900" marB="121900"/>
                </a:tc>
                <a:extLst>
                  <a:ext uri="{0D108BD9-81ED-4DB2-BD59-A6C34878D82A}">
                    <a16:rowId xmlns:a16="http://schemas.microsoft.com/office/drawing/2014/main" val="10002"/>
                  </a:ext>
                </a:extLst>
              </a:tr>
            </a:tbl>
          </a:graphicData>
        </a:graphic>
      </p:graphicFrame>
      <p:grpSp>
        <p:nvGrpSpPr>
          <p:cNvPr id="223" name="Google Shape;223;p34"/>
          <p:cNvGrpSpPr/>
          <p:nvPr/>
        </p:nvGrpSpPr>
        <p:grpSpPr>
          <a:xfrm>
            <a:off x="10384038" y="4175574"/>
            <a:ext cx="85600" cy="625667"/>
            <a:chOff x="9966150" y="4193875"/>
            <a:chExt cx="64200" cy="469250"/>
          </a:xfrm>
        </p:grpSpPr>
        <p:sp>
          <p:nvSpPr>
            <p:cNvPr id="224" name="Google Shape;224;p34"/>
            <p:cNvSpPr/>
            <p:nvPr/>
          </p:nvSpPr>
          <p:spPr>
            <a:xfrm>
              <a:off x="9966150" y="4193875"/>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25" name="Google Shape;225;p34"/>
            <p:cNvSpPr/>
            <p:nvPr/>
          </p:nvSpPr>
          <p:spPr>
            <a:xfrm>
              <a:off x="9966150" y="4390850"/>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26" name="Google Shape;226;p34"/>
            <p:cNvSpPr/>
            <p:nvPr/>
          </p:nvSpPr>
          <p:spPr>
            <a:xfrm>
              <a:off x="9966150" y="4587825"/>
              <a:ext cx="64200" cy="75300"/>
            </a:xfrm>
            <a:prstGeom prst="ellipse">
              <a:avLst/>
            </a:prstGeom>
            <a:solidFill>
              <a:srgbClr val="DFE3E5"/>
            </a:solidFill>
            <a:ln w="9525" cap="flat" cmpd="sng">
              <a:solidFill>
                <a:srgbClr val="335B74"/>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grpSp>
      <p:graphicFrame>
        <p:nvGraphicFramePr>
          <p:cNvPr id="227" name="Google Shape;227;p34"/>
          <p:cNvGraphicFramePr/>
          <p:nvPr>
            <p:extLst>
              <p:ext uri="{D42A27DB-BD31-4B8C-83A1-F6EECF244321}">
                <p14:modId xmlns:p14="http://schemas.microsoft.com/office/powerpoint/2010/main" val="4092793969"/>
              </p:ext>
            </p:extLst>
          </p:nvPr>
        </p:nvGraphicFramePr>
        <p:xfrm>
          <a:off x="9131704" y="5028674"/>
          <a:ext cx="2590266" cy="533360"/>
        </p:xfrm>
        <a:graphic>
          <a:graphicData uri="http://schemas.openxmlformats.org/drawingml/2006/table">
            <a:tbl>
              <a:tblPr>
                <a:noFill/>
              </a:tblPr>
              <a:tblGrid>
                <a:gridCol w="1295133">
                  <a:extLst>
                    <a:ext uri="{9D8B030D-6E8A-4147-A177-3AD203B41FA5}">
                      <a16:colId xmlns:a16="http://schemas.microsoft.com/office/drawing/2014/main" val="20000"/>
                    </a:ext>
                  </a:extLst>
                </a:gridCol>
                <a:gridCol w="1295133">
                  <a:extLst>
                    <a:ext uri="{9D8B030D-6E8A-4147-A177-3AD203B41FA5}">
                      <a16:colId xmlns:a16="http://schemas.microsoft.com/office/drawing/2014/main" val="20001"/>
                    </a:ext>
                  </a:extLst>
                </a:gridCol>
              </a:tblGrid>
              <a:tr h="528280">
                <a:tc>
                  <a:txBody>
                    <a:bodyPr/>
                    <a:lstStyle/>
                    <a:p>
                      <a:pPr marL="0" lvl="0" indent="0" algn="ctr" rtl="0">
                        <a:spcBef>
                          <a:spcPts val="0"/>
                        </a:spcBef>
                        <a:spcAft>
                          <a:spcPts val="0"/>
                        </a:spcAft>
                        <a:buNone/>
                      </a:pPr>
                      <a:r>
                        <a:rPr lang="en-GB" sz="1900"/>
                        <a:t>‘hippo’</a:t>
                      </a:r>
                      <a:endParaRPr sz="1900"/>
                    </a:p>
                  </a:txBody>
                  <a:tcPr marL="121900" marR="121900" marT="121900" marB="121900"/>
                </a:tc>
                <a:tc>
                  <a:txBody>
                    <a:bodyPr/>
                    <a:lstStyle/>
                    <a:p>
                      <a:pPr marL="0" lvl="0" indent="0" algn="ctr" rtl="0">
                        <a:spcBef>
                          <a:spcPts val="0"/>
                        </a:spcBef>
                        <a:spcAft>
                          <a:spcPts val="0"/>
                        </a:spcAft>
                        <a:buNone/>
                      </a:pPr>
                      <a:r>
                        <a:rPr lang="en-GB" sz="1900"/>
                        <a:t>0.000001</a:t>
                      </a:r>
                      <a:endParaRPr sz="1900"/>
                    </a:p>
                  </a:txBody>
                  <a:tcPr marL="121900" marR="121900" marT="121900" marB="121900"/>
                </a:tc>
                <a:extLst>
                  <a:ext uri="{0D108BD9-81ED-4DB2-BD59-A6C34878D82A}">
                    <a16:rowId xmlns:a16="http://schemas.microsoft.com/office/drawing/2014/main" val="10000"/>
                  </a:ext>
                </a:extLst>
              </a:tr>
            </a:tbl>
          </a:graphicData>
        </a:graphic>
      </p:graphicFrame>
      <p:sp>
        <p:nvSpPr>
          <p:cNvPr id="228" name="Google Shape;228;p34"/>
          <p:cNvSpPr/>
          <p:nvPr/>
        </p:nvSpPr>
        <p:spPr>
          <a:xfrm>
            <a:off x="1251504" y="3861740"/>
            <a:ext cx="758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29" name="Google Shape;229;p34"/>
          <p:cNvSpPr/>
          <p:nvPr/>
        </p:nvSpPr>
        <p:spPr>
          <a:xfrm>
            <a:off x="3280622" y="3861740"/>
            <a:ext cx="758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30" name="Google Shape;230;p34"/>
          <p:cNvSpPr/>
          <p:nvPr/>
        </p:nvSpPr>
        <p:spPr>
          <a:xfrm>
            <a:off x="5300632" y="3861740"/>
            <a:ext cx="9124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231" name="Google Shape;231;p34"/>
          <p:cNvSpPr/>
          <p:nvPr/>
        </p:nvSpPr>
        <p:spPr>
          <a:xfrm>
            <a:off x="8209031" y="3861740"/>
            <a:ext cx="826000" cy="196800"/>
          </a:xfrm>
          <a:prstGeom prst="rightArrow">
            <a:avLst>
              <a:gd name="adj1" fmla="val 50000"/>
              <a:gd name="adj2" fmla="val 50000"/>
            </a:avLst>
          </a:prstGeom>
          <a:solidFill>
            <a:srgbClr val="DFE3E5"/>
          </a:solidFill>
          <a:ln w="9525" cap="flat" cmpd="sng">
            <a:solidFill>
              <a:srgbClr val="335B7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pic>
        <p:nvPicPr>
          <p:cNvPr id="232" name="Google Shape;232;p34"/>
          <p:cNvPicPr preferRelativeResize="0"/>
          <p:nvPr/>
        </p:nvPicPr>
        <p:blipFill>
          <a:blip r:embed="rId3">
            <a:alphaModFix/>
          </a:blip>
          <a:stretch>
            <a:fillRect/>
          </a:stretch>
        </p:blipFill>
        <p:spPr>
          <a:xfrm>
            <a:off x="4665939" y="2252000"/>
            <a:ext cx="5124465" cy="3416292"/>
          </a:xfrm>
          <a:prstGeom prst="rect">
            <a:avLst/>
          </a:prstGeom>
          <a:noFill/>
          <a:ln>
            <a:noFill/>
          </a:ln>
        </p:spPr>
      </p:pic>
      <p:sp>
        <p:nvSpPr>
          <p:cNvPr id="5" name="Google Shape;211;p33">
            <a:extLst>
              <a:ext uri="{FF2B5EF4-FFF2-40B4-BE49-F238E27FC236}">
                <a16:creationId xmlns:a16="http://schemas.microsoft.com/office/drawing/2014/main" id="{E0E47159-A9F5-6412-F898-29C79B02E900}"/>
              </a:ext>
            </a:extLst>
          </p:cNvPr>
          <p:cNvSpPr/>
          <p:nvPr/>
        </p:nvSpPr>
        <p:spPr>
          <a:xfrm>
            <a:off x="2052971" y="3440514"/>
            <a:ext cx="1158800" cy="528400"/>
          </a:xfrm>
          <a:prstGeom prst="rect">
            <a:avLst/>
          </a:prstGeom>
          <a:noFill/>
          <a:ln w="19050"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Source Code Pro"/>
              <a:ea typeface="Source Code Pro"/>
              <a:cs typeface="Source Code Pro"/>
              <a:sym typeface="Source Code Pro"/>
            </a:endParaRPr>
          </a:p>
        </p:txBody>
      </p:sp>
      <p:sp>
        <p:nvSpPr>
          <p:cNvPr id="7" name="Google Shape;195;p33">
            <a:extLst>
              <a:ext uri="{FF2B5EF4-FFF2-40B4-BE49-F238E27FC236}">
                <a16:creationId xmlns:a16="http://schemas.microsoft.com/office/drawing/2014/main" id="{055C77B6-9701-0DEB-0EE9-EA42C30DD5F5}"/>
              </a:ext>
            </a:extLst>
          </p:cNvPr>
          <p:cNvSpPr txBox="1"/>
          <p:nvPr/>
        </p:nvSpPr>
        <p:spPr>
          <a:xfrm>
            <a:off x="435173" y="547190"/>
            <a:ext cx="13160400" cy="1091200"/>
          </a:xfrm>
          <a:prstGeom prst="rect">
            <a:avLst/>
          </a:prstGeom>
          <a:noFill/>
          <a:ln>
            <a:noFill/>
          </a:ln>
        </p:spPr>
        <p:txBody>
          <a:bodyPr spcFirstLastPara="1" wrap="square" lIns="0" tIns="60933" rIns="0" bIns="60933"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2700" b="1" u="sng">
                <a:solidFill>
                  <a:srgbClr val="3F3F3F"/>
                </a:solidFill>
                <a:latin typeface="Source Code Pro"/>
                <a:ea typeface="Source Code Pro"/>
                <a:cs typeface="Source Code Pro"/>
                <a:sym typeface="Source Code Pro"/>
              </a:rPr>
              <a:t>B</a:t>
            </a:r>
            <a:r>
              <a:rPr lang="en-GB" sz="2700">
                <a:solidFill>
                  <a:srgbClr val="3F3F3F"/>
                </a:solidFill>
                <a:latin typeface="Source Code Pro"/>
                <a:ea typeface="Source Code Pro"/>
                <a:cs typeface="Source Code Pro"/>
                <a:sym typeface="Source Code Pro"/>
              </a:rPr>
              <a:t>idirectional </a:t>
            </a:r>
            <a:r>
              <a:rPr lang="en-GB" sz="2700" b="1" u="sng">
                <a:solidFill>
                  <a:srgbClr val="3F3F3F"/>
                </a:solidFill>
                <a:latin typeface="Source Code Pro"/>
                <a:ea typeface="Source Code Pro"/>
                <a:cs typeface="Source Code Pro"/>
                <a:sym typeface="Source Code Pro"/>
              </a:rPr>
              <a:t>E</a:t>
            </a:r>
            <a:r>
              <a:rPr lang="en-GB" sz="2700">
                <a:solidFill>
                  <a:srgbClr val="3F3F3F"/>
                </a:solidFill>
                <a:latin typeface="Source Code Pro"/>
                <a:ea typeface="Source Code Pro"/>
                <a:cs typeface="Source Code Pro"/>
                <a:sym typeface="Source Code Pro"/>
              </a:rPr>
              <a:t>ncoder </a:t>
            </a:r>
            <a:r>
              <a:rPr lang="en-GB" sz="2700" b="1" u="sng">
                <a:solidFill>
                  <a:srgbClr val="3F3F3F"/>
                </a:solidFill>
                <a:latin typeface="Source Code Pro"/>
                <a:ea typeface="Source Code Pro"/>
                <a:cs typeface="Source Code Pro"/>
                <a:sym typeface="Source Code Pro"/>
              </a:rPr>
              <a:t>R</a:t>
            </a:r>
            <a:r>
              <a:rPr lang="en-GB" sz="2700">
                <a:solidFill>
                  <a:srgbClr val="3F3F3F"/>
                </a:solidFill>
                <a:latin typeface="Source Code Pro"/>
                <a:ea typeface="Source Code Pro"/>
                <a:cs typeface="Source Code Pro"/>
                <a:sym typeface="Source Code Pro"/>
              </a:rPr>
              <a:t>epresentations from </a:t>
            </a:r>
            <a:r>
              <a:rPr lang="en-GB" sz="2700" b="1" u="sng">
                <a:solidFill>
                  <a:srgbClr val="3F3F3F"/>
                </a:solidFill>
                <a:latin typeface="Source Code Pro"/>
                <a:ea typeface="Source Code Pro"/>
                <a:cs typeface="Source Code Pro"/>
                <a:sym typeface="Source Code Pro"/>
              </a:rPr>
              <a:t>T</a:t>
            </a:r>
            <a:r>
              <a:rPr lang="en-GB" sz="2700">
                <a:solidFill>
                  <a:srgbClr val="3F3F3F"/>
                </a:solidFill>
                <a:latin typeface="Source Code Pro"/>
                <a:ea typeface="Source Code Pro"/>
                <a:cs typeface="Source Code Pro"/>
                <a:sym typeface="Source Code Pro"/>
              </a:rPr>
              <a:t>ransformers</a:t>
            </a:r>
            <a:endParaRPr lang="en-GB" sz="2700">
              <a:latin typeface="Source Code Pro"/>
              <a:ea typeface="Source Code Pro"/>
              <a:cs typeface="Source Code Pro"/>
              <a:sym typeface="Source Code Pro"/>
            </a:endParaRPr>
          </a:p>
          <a:p>
            <a:pPr marL="0" lvl="0" indent="0" algn="l">
              <a:lnSpc>
                <a:spcPct val="90000"/>
              </a:lnSpc>
              <a:spcBef>
                <a:spcPts val="1600"/>
              </a:spcBef>
              <a:spcAft>
                <a:spcPts val="0"/>
              </a:spcAft>
              <a:buNone/>
            </a:pPr>
            <a:endParaRPr lang="en-GB" sz="2667">
              <a:solidFill>
                <a:srgbClr val="3F3F3F"/>
              </a:solidFill>
              <a:latin typeface="Calibri"/>
              <a:ea typeface="Calibri"/>
              <a:cs typeface="Calibri"/>
            </a:endParaRPr>
          </a:p>
          <a:p>
            <a:pPr marL="0" lvl="0" indent="0" algn="l" rtl="0">
              <a:lnSpc>
                <a:spcPct val="90000"/>
              </a:lnSpc>
              <a:spcBef>
                <a:spcPts val="1600"/>
              </a:spcBef>
              <a:spcAft>
                <a:spcPts val="0"/>
              </a:spcAft>
              <a:buNone/>
            </a:pPr>
            <a:endParaRPr sz="3200">
              <a:solidFill>
                <a:srgbClr val="3F3F3F"/>
              </a:solidFill>
              <a:latin typeface="Calibri"/>
              <a:ea typeface="Calibri"/>
              <a:cs typeface="Calibri"/>
            </a:endParaRPr>
          </a:p>
          <a:p>
            <a:pPr marL="0" lvl="0" indent="0" algn="l" rtl="0">
              <a:lnSpc>
                <a:spcPct val="90000"/>
              </a:lnSpc>
              <a:spcBef>
                <a:spcPts val="1600"/>
              </a:spcBef>
              <a:spcAft>
                <a:spcPts val="0"/>
              </a:spcAft>
              <a:buNone/>
            </a:pPr>
            <a:endParaRPr sz="2667">
              <a:solidFill>
                <a:srgbClr val="3F3F3F"/>
              </a:solidFill>
              <a:latin typeface="Calibri"/>
              <a:ea typeface="Calibri"/>
              <a:cs typeface="Calibri"/>
            </a:endParaRPr>
          </a:p>
          <a:p>
            <a:pPr marL="0" lvl="0" indent="0" algn="l" rtl="0">
              <a:lnSpc>
                <a:spcPct val="90000"/>
              </a:lnSpc>
              <a:spcBef>
                <a:spcPts val="1600"/>
              </a:spcBef>
              <a:spcAft>
                <a:spcPts val="0"/>
              </a:spcAft>
              <a:buNone/>
            </a:pPr>
            <a:endParaRPr sz="2667">
              <a:solidFill>
                <a:srgbClr val="3F3F3F"/>
              </a:solidFill>
              <a:latin typeface="Calibri"/>
              <a:ea typeface="Calibri"/>
              <a:cs typeface="Calibri"/>
              <a:sym typeface="Calibri"/>
            </a:endParaRPr>
          </a:p>
          <a:p>
            <a:pPr marL="0" lvl="0" indent="0" algn="l" rtl="0">
              <a:lnSpc>
                <a:spcPct val="90000"/>
              </a:lnSpc>
              <a:spcBef>
                <a:spcPts val="1600"/>
              </a:spcBef>
              <a:spcAft>
                <a:spcPts val="267"/>
              </a:spcAft>
              <a:buNone/>
            </a:pPr>
            <a:endParaRPr sz="2667">
              <a:solidFill>
                <a:srgbClr val="3F3F3F"/>
              </a:solidFill>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0C99-C636-6C7A-8972-C282E5FB22CA}"/>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012B34AD-D019-C6C0-E3BE-90C6AE0E0689}"/>
              </a:ext>
            </a:extLst>
          </p:cNvPr>
          <p:cNvSpPr>
            <a:spLocks noGrp="1"/>
          </p:cNvSpPr>
          <p:nvPr>
            <p:ph idx="1"/>
          </p:nvPr>
        </p:nvSpPr>
        <p:spPr/>
        <p:txBody>
          <a:bodyPr vert="horz" lIns="91440" tIns="45720" rIns="91440" bIns="45720" rtlCol="0" anchor="t">
            <a:normAutofit/>
          </a:bodyPr>
          <a:lstStyle/>
          <a:p>
            <a:pPr marL="0" indent="0">
              <a:buNone/>
            </a:pPr>
            <a:r>
              <a:rPr lang="en-GB"/>
              <a:t>Let's just focus on adjectives...</a:t>
            </a:r>
          </a:p>
          <a:p>
            <a:pPr marL="0" indent="0">
              <a:buNone/>
            </a:pPr>
            <a:r>
              <a:rPr lang="en-GB"/>
              <a:t>...which words modify </a:t>
            </a:r>
            <a:r>
              <a:rPr lang="en-GB" b="1"/>
              <a:t>cat</a:t>
            </a:r>
            <a:r>
              <a:rPr lang="en-GB"/>
              <a:t>?</a:t>
            </a:r>
          </a:p>
          <a:p>
            <a:pPr marL="0" indent="0">
              <a:buNone/>
            </a:pPr>
            <a:endParaRPr lang="en-GB"/>
          </a:p>
          <a:p>
            <a:pPr marL="0" indent="0">
              <a:buNone/>
            </a:pPr>
            <a:r>
              <a:rPr lang="en-GB"/>
              <a:t>Suppose we have an embedding of cat:</a:t>
            </a:r>
          </a:p>
          <a:p>
            <a:pPr marL="0" indent="0">
              <a:buNone/>
            </a:pPr>
            <a:endParaRPr lang="en-GB"/>
          </a:p>
          <a:p>
            <a:pPr marL="0" indent="0">
              <a:buNone/>
            </a:pPr>
            <a:r>
              <a:rPr lang="en-GB"/>
              <a:t>"cat" </a:t>
            </a:r>
            <a:r>
              <a:rPr lang="en-GB">
                <a:latin typeface="Wingdings 3"/>
                <a:sym typeface="Wingdings 3"/>
              </a:rPr>
              <a:t>g</a:t>
            </a:r>
            <a:r>
              <a:rPr lang="en-GB"/>
              <a:t> </a:t>
            </a:r>
            <a:r>
              <a:rPr lang="en-GB">
                <a:solidFill>
                  <a:schemeClr val="bg1">
                    <a:lumMod val="49000"/>
                  </a:schemeClr>
                </a:solidFill>
                <a:latin typeface="Consolas"/>
              </a:rPr>
              <a:t>[1, 2, 3, 4]</a:t>
            </a:r>
          </a:p>
          <a:p>
            <a:pPr marL="0" indent="0">
              <a:buNone/>
            </a:pPr>
            <a:r>
              <a:rPr lang="en-GB" sz="1500">
                <a:solidFill>
                  <a:srgbClr val="FFFFFF"/>
                </a:solidFill>
                <a:ea typeface="+mn-lt"/>
                <a:cs typeface="+mn-lt"/>
              </a:rPr>
              <a:t>→</a:t>
            </a:r>
            <a:endParaRPr lang="en-GB"/>
          </a:p>
        </p:txBody>
      </p:sp>
    </p:spTree>
    <p:extLst>
      <p:ext uri="{BB962C8B-B14F-4D97-AF65-F5344CB8AC3E}">
        <p14:creationId xmlns:p14="http://schemas.microsoft.com/office/powerpoint/2010/main" val="143687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1FCDA-DCD3-29D0-1299-73145BC5C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09050-1BB5-A3D7-2DE4-FF29682E81B4}"/>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A55DFDF5-85F4-6404-DFC6-7134F8BA3B2F}"/>
              </a:ext>
            </a:extLst>
          </p:cNvPr>
          <p:cNvSpPr>
            <a:spLocks noGrp="1"/>
          </p:cNvSpPr>
          <p:nvPr>
            <p:ph idx="1"/>
          </p:nvPr>
        </p:nvSpPr>
        <p:spPr/>
        <p:txBody>
          <a:bodyPr vert="horz" lIns="91440" tIns="45720" rIns="91440" bIns="45720" rtlCol="0" anchor="t">
            <a:normAutofit/>
          </a:bodyPr>
          <a:lstStyle/>
          <a:p>
            <a:pPr marL="0" indent="0">
              <a:buNone/>
            </a:pPr>
            <a:r>
              <a:rPr lang="en-GB"/>
              <a:t>Each token in our sentence:</a:t>
            </a:r>
            <a:endParaRPr lang="en-US"/>
          </a:p>
          <a:p>
            <a:pPr marL="0" indent="0">
              <a:buNone/>
            </a:pPr>
            <a:endParaRPr lang="en-GB"/>
          </a:p>
          <a:p>
            <a:pPr marL="0" indent="0" algn="ctr">
              <a:buNone/>
            </a:pPr>
            <a:r>
              <a:rPr lang="en-GB" i="1"/>
              <a:t>"</a:t>
            </a:r>
            <a:r>
              <a:rPr lang="en-GB" i="1">
                <a:solidFill>
                  <a:schemeClr val="accent1"/>
                </a:solidFill>
              </a:rPr>
              <a:t>the old ragdoll cat was</a:t>
            </a:r>
            <a:r>
              <a:rPr lang="en-GB" i="1"/>
              <a:t> </a:t>
            </a:r>
            <a:r>
              <a:rPr lang="en-GB" i="1">
                <a:solidFill>
                  <a:srgbClr val="C00000"/>
                </a:solidFill>
              </a:rPr>
              <a:t>[?]</a:t>
            </a:r>
            <a:r>
              <a:rPr lang="en-GB" i="1"/>
              <a:t>"</a:t>
            </a:r>
            <a:endParaRPr lang="en-GB"/>
          </a:p>
          <a:p>
            <a:pPr marL="0" indent="0">
              <a:buNone/>
            </a:pPr>
            <a:endParaRPr lang="en-GB"/>
          </a:p>
          <a:p>
            <a:pPr marL="0" indent="0">
              <a:buNone/>
            </a:pPr>
            <a:r>
              <a:rPr lang="en-GB"/>
              <a:t>will have one of these vectors</a:t>
            </a:r>
          </a:p>
          <a:p>
            <a:pPr marL="0" indent="0">
              <a:buNone/>
            </a:pPr>
            <a:endParaRPr lang="en-GB"/>
          </a:p>
          <a:p>
            <a:pPr marL="0" indent="0">
              <a:buNone/>
            </a:pPr>
            <a:r>
              <a:rPr lang="en-GB"/>
              <a:t>We</a:t>
            </a:r>
            <a:r>
              <a:rPr lang="en-GB">
                <a:solidFill>
                  <a:srgbClr val="000000"/>
                </a:solidFill>
                <a:latin typeface="Aptos"/>
              </a:rPr>
              <a:t> call the vector for cat </a:t>
            </a:r>
            <a:r>
              <a:rPr lang="en-GB" i="1">
                <a:solidFill>
                  <a:srgbClr val="000000"/>
                </a:solidFill>
                <a:latin typeface="Cambria"/>
                <a:ea typeface="Cambria"/>
              </a:rPr>
              <a:t>x</a:t>
            </a:r>
            <a:r>
              <a:rPr lang="en-GB">
                <a:solidFill>
                  <a:srgbClr val="000000"/>
                </a:solidFill>
                <a:latin typeface="Aptos"/>
              </a:rPr>
              <a:t>, and the matrix for the sentence </a:t>
            </a:r>
            <a:r>
              <a:rPr lang="en-GB">
                <a:solidFill>
                  <a:srgbClr val="000000"/>
                </a:solidFill>
                <a:latin typeface="Cambria"/>
                <a:ea typeface="Cambria"/>
              </a:rPr>
              <a:t>X</a:t>
            </a:r>
            <a:r>
              <a:rPr lang="en-GB">
                <a:solidFill>
                  <a:srgbClr val="000000"/>
                </a:solidFill>
                <a:latin typeface="Aptos"/>
              </a:rPr>
              <a:t> </a:t>
            </a:r>
            <a:endParaRPr lang="en-GB">
              <a:solidFill>
                <a:schemeClr val="bg1">
                  <a:lumMod val="49000"/>
                </a:schemeClr>
              </a:solidFill>
              <a:latin typeface="Consolas"/>
            </a:endParaRPr>
          </a:p>
          <a:p>
            <a:pPr marL="0" indent="0">
              <a:buNone/>
            </a:pPr>
            <a:r>
              <a:rPr lang="en-GB" sz="1500">
                <a:solidFill>
                  <a:srgbClr val="FFFFFF"/>
                </a:solidFill>
                <a:ea typeface="+mn-lt"/>
                <a:cs typeface="+mn-lt"/>
              </a:rPr>
              <a:t>→</a:t>
            </a:r>
            <a:endParaRPr lang="en-GB" i="1"/>
          </a:p>
        </p:txBody>
      </p:sp>
    </p:spTree>
    <p:extLst>
      <p:ext uri="{BB962C8B-B14F-4D97-AF65-F5344CB8AC3E}">
        <p14:creationId xmlns:p14="http://schemas.microsoft.com/office/powerpoint/2010/main" val="52415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4FA2-70E9-6AEA-86B9-4EF99F8CA31F}"/>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B3A5B0D4-FD99-5A8E-74FA-8699E3102A4F}"/>
              </a:ext>
            </a:extLst>
          </p:cNvPr>
          <p:cNvSpPr>
            <a:spLocks noGrp="1"/>
          </p:cNvSpPr>
          <p:nvPr>
            <p:ph idx="1"/>
          </p:nvPr>
        </p:nvSpPr>
        <p:spPr/>
        <p:txBody>
          <a:bodyPr vert="horz" lIns="91440" tIns="45720" rIns="91440" bIns="45720" rtlCol="0" anchor="t">
            <a:normAutofit/>
          </a:bodyPr>
          <a:lstStyle/>
          <a:p>
            <a:pPr marL="0" indent="0">
              <a:buNone/>
            </a:pPr>
            <a:r>
              <a:rPr lang="en-GB"/>
              <a:t>The contextual representation of cat is then:</a:t>
            </a:r>
          </a:p>
          <a:p>
            <a:pPr marL="0" indent="0">
              <a:buNone/>
            </a:pPr>
            <a:endParaRPr lang="en-GB"/>
          </a:p>
          <a:p>
            <a:pPr marL="0" indent="0">
              <a:buNone/>
            </a:pPr>
            <a:endParaRPr lang="en-GB"/>
          </a:p>
        </p:txBody>
      </p:sp>
      <p:pic>
        <p:nvPicPr>
          <p:cNvPr id="4" name="Picture 3">
            <a:extLst>
              <a:ext uri="{FF2B5EF4-FFF2-40B4-BE49-F238E27FC236}">
                <a16:creationId xmlns:a16="http://schemas.microsoft.com/office/drawing/2014/main" id="{A78307C4-CCC3-668F-93AF-CB4352386B15}"/>
              </a:ext>
            </a:extLst>
          </p:cNvPr>
          <p:cNvPicPr>
            <a:picLocks noChangeAspect="1"/>
          </p:cNvPicPr>
          <p:nvPr/>
        </p:nvPicPr>
        <p:blipFill>
          <a:blip r:embed="rId2"/>
          <a:stretch>
            <a:fillRect/>
          </a:stretch>
        </p:blipFill>
        <p:spPr>
          <a:xfrm>
            <a:off x="3047904" y="3450269"/>
            <a:ext cx="5818415" cy="1108983"/>
          </a:xfrm>
          <a:prstGeom prst="rect">
            <a:avLst/>
          </a:prstGeom>
        </p:spPr>
      </p:pic>
      <p:sp>
        <p:nvSpPr>
          <p:cNvPr id="6" name="Rectangle 5">
            <a:extLst>
              <a:ext uri="{FF2B5EF4-FFF2-40B4-BE49-F238E27FC236}">
                <a16:creationId xmlns:a16="http://schemas.microsoft.com/office/drawing/2014/main" id="{C055E04D-F03B-59BB-63B3-F162D114B63B}"/>
              </a:ext>
            </a:extLst>
          </p:cNvPr>
          <p:cNvSpPr/>
          <p:nvPr/>
        </p:nvSpPr>
        <p:spPr>
          <a:xfrm>
            <a:off x="5044073" y="3480846"/>
            <a:ext cx="911755" cy="486825"/>
          </a:xfrm>
          <a:custGeom>
            <a:avLst/>
            <a:gdLst>
              <a:gd name="connsiteX0" fmla="*/ 0 w 911755"/>
              <a:gd name="connsiteY0" fmla="*/ 0 h 486825"/>
              <a:gd name="connsiteX1" fmla="*/ 446760 w 911755"/>
              <a:gd name="connsiteY1" fmla="*/ 0 h 486825"/>
              <a:gd name="connsiteX2" fmla="*/ 911755 w 911755"/>
              <a:gd name="connsiteY2" fmla="*/ 0 h 486825"/>
              <a:gd name="connsiteX3" fmla="*/ 911755 w 911755"/>
              <a:gd name="connsiteY3" fmla="*/ 486825 h 486825"/>
              <a:gd name="connsiteX4" fmla="*/ 455878 w 911755"/>
              <a:gd name="connsiteY4" fmla="*/ 486825 h 486825"/>
              <a:gd name="connsiteX5" fmla="*/ 0 w 911755"/>
              <a:gd name="connsiteY5" fmla="*/ 486825 h 486825"/>
              <a:gd name="connsiteX6" fmla="*/ 0 w 911755"/>
              <a:gd name="connsiteY6" fmla="*/ 0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755" h="486825" extrusionOk="0">
                <a:moveTo>
                  <a:pt x="0" y="0"/>
                </a:moveTo>
                <a:cubicBezTo>
                  <a:pt x="162036" y="-49376"/>
                  <a:pt x="303246" y="37974"/>
                  <a:pt x="446760" y="0"/>
                </a:cubicBezTo>
                <a:cubicBezTo>
                  <a:pt x="590274" y="-37974"/>
                  <a:pt x="726773" y="32297"/>
                  <a:pt x="911755" y="0"/>
                </a:cubicBezTo>
                <a:cubicBezTo>
                  <a:pt x="913100" y="224485"/>
                  <a:pt x="875679" y="245488"/>
                  <a:pt x="911755" y="486825"/>
                </a:cubicBezTo>
                <a:cubicBezTo>
                  <a:pt x="775136" y="510841"/>
                  <a:pt x="681553" y="432894"/>
                  <a:pt x="455878" y="486825"/>
                </a:cubicBezTo>
                <a:cubicBezTo>
                  <a:pt x="230203" y="540756"/>
                  <a:pt x="114730" y="457293"/>
                  <a:pt x="0" y="486825"/>
                </a:cubicBezTo>
                <a:cubicBezTo>
                  <a:pt x="-17218" y="285617"/>
                  <a:pt x="6909" y="231083"/>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58728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912CB-9644-BBDF-CCEC-EA90F40A061D}"/>
              </a:ext>
            </a:extLst>
          </p:cNvPr>
          <p:cNvSpPr>
            <a:spLocks noGrp="1"/>
          </p:cNvSpPr>
          <p:nvPr>
            <p:ph type="title"/>
          </p:nvPr>
        </p:nvSpPr>
        <p:spPr/>
        <p:txBody>
          <a:bodyPr/>
          <a:lstStyle/>
          <a:p>
            <a:r>
              <a:rPr lang="en-GB"/>
              <a:t>Query</a:t>
            </a:r>
          </a:p>
        </p:txBody>
      </p:sp>
      <p:sp>
        <p:nvSpPr>
          <p:cNvPr id="3" name="Content Placeholder 2">
            <a:extLst>
              <a:ext uri="{FF2B5EF4-FFF2-40B4-BE49-F238E27FC236}">
                <a16:creationId xmlns:a16="http://schemas.microsoft.com/office/drawing/2014/main" id="{0B240647-4813-87CF-13B9-408A4DEBC5A7}"/>
              </a:ext>
            </a:extLst>
          </p:cNvPr>
          <p:cNvSpPr>
            <a:spLocks noGrp="1"/>
          </p:cNvSpPr>
          <p:nvPr>
            <p:ph idx="1"/>
          </p:nvPr>
        </p:nvSpPr>
        <p:spPr/>
        <p:txBody>
          <a:bodyPr vert="horz" lIns="91440" tIns="45720" rIns="91440" bIns="45720" rtlCol="0" anchor="t">
            <a:normAutofit lnSpcReduction="10000"/>
          </a:bodyPr>
          <a:lstStyle/>
          <a:p>
            <a:pPr marL="0" indent="0">
              <a:buNone/>
            </a:pPr>
            <a:r>
              <a:rPr lang="en-GB" dirty="0"/>
              <a:t>"cat" </a:t>
            </a:r>
            <a:r>
              <a:rPr lang="en-GB" dirty="0">
                <a:latin typeface="Wingdings 3"/>
                <a:sym typeface="Wingdings 3"/>
              </a:rPr>
              <a:t>g</a:t>
            </a:r>
            <a:r>
              <a:rPr lang="en-GB" dirty="0"/>
              <a:t> </a:t>
            </a:r>
            <a:r>
              <a:rPr lang="en-GB" dirty="0">
                <a:solidFill>
                  <a:schemeClr val="bg1">
                    <a:lumMod val="49000"/>
                  </a:schemeClr>
                </a:solidFill>
                <a:latin typeface="Consolas"/>
              </a:rPr>
              <a:t>[0.134, -0.782, -0.021, 0.459]</a:t>
            </a: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endParaRPr lang="en-GB">
              <a:solidFill>
                <a:schemeClr val="bg1">
                  <a:lumMod val="49000"/>
                </a:schemeClr>
              </a:solidFill>
              <a:latin typeface="Consolas"/>
            </a:endParaRPr>
          </a:p>
          <a:p>
            <a:pPr marL="0" indent="0">
              <a:buNone/>
            </a:pPr>
            <a:r>
              <a:rPr lang="en-GB" dirty="0">
                <a:latin typeface="Aptos"/>
              </a:rPr>
              <a:t>"Which of you other tokens modifies me?"</a:t>
            </a:r>
          </a:p>
        </p:txBody>
      </p:sp>
      <p:pic>
        <p:nvPicPr>
          <p:cNvPr id="8" name="Picture 7">
            <a:extLst>
              <a:ext uri="{FF2B5EF4-FFF2-40B4-BE49-F238E27FC236}">
                <a16:creationId xmlns:a16="http://schemas.microsoft.com/office/drawing/2014/main" id="{D4398989-5195-B33D-1FFE-47F586B9A180}"/>
              </a:ext>
            </a:extLst>
          </p:cNvPr>
          <p:cNvPicPr>
            <a:picLocks noChangeAspect="1"/>
          </p:cNvPicPr>
          <p:nvPr/>
        </p:nvPicPr>
        <p:blipFill>
          <a:blip r:embed="rId2"/>
          <a:stretch>
            <a:fillRect/>
          </a:stretch>
        </p:blipFill>
        <p:spPr>
          <a:xfrm>
            <a:off x="4633913" y="3648075"/>
            <a:ext cx="2924175" cy="704850"/>
          </a:xfrm>
          <a:prstGeom prst="rect">
            <a:avLst/>
          </a:prstGeom>
        </p:spPr>
      </p:pic>
      <p:sp>
        <p:nvSpPr>
          <p:cNvPr id="9" name="Oval 8">
            <a:extLst>
              <a:ext uri="{FF2B5EF4-FFF2-40B4-BE49-F238E27FC236}">
                <a16:creationId xmlns:a16="http://schemas.microsoft.com/office/drawing/2014/main" id="{F719BB88-84B1-42F1-A05E-1C2E5B56EC4C}"/>
              </a:ext>
            </a:extLst>
          </p:cNvPr>
          <p:cNvSpPr/>
          <p:nvPr/>
        </p:nvSpPr>
        <p:spPr>
          <a:xfrm>
            <a:off x="5946664" y="3714751"/>
            <a:ext cx="541813" cy="641320"/>
          </a:xfrm>
          <a:custGeom>
            <a:avLst/>
            <a:gdLst>
              <a:gd name="connsiteX0" fmla="*/ 0 w 541813"/>
              <a:gd name="connsiteY0" fmla="*/ 320660 h 641320"/>
              <a:gd name="connsiteX1" fmla="*/ 270907 w 541813"/>
              <a:gd name="connsiteY1" fmla="*/ 0 h 641320"/>
              <a:gd name="connsiteX2" fmla="*/ 541814 w 541813"/>
              <a:gd name="connsiteY2" fmla="*/ 320660 h 641320"/>
              <a:gd name="connsiteX3" fmla="*/ 270907 w 541813"/>
              <a:gd name="connsiteY3" fmla="*/ 641320 h 641320"/>
              <a:gd name="connsiteX4" fmla="*/ 0 w 541813"/>
              <a:gd name="connsiteY4" fmla="*/ 320660 h 64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13" h="641320" extrusionOk="0">
                <a:moveTo>
                  <a:pt x="0" y="320660"/>
                </a:moveTo>
                <a:cubicBezTo>
                  <a:pt x="36394" y="169760"/>
                  <a:pt x="103774" y="40702"/>
                  <a:pt x="270907" y="0"/>
                </a:cubicBezTo>
                <a:cubicBezTo>
                  <a:pt x="428657" y="14839"/>
                  <a:pt x="553248" y="120187"/>
                  <a:pt x="541814" y="320660"/>
                </a:cubicBezTo>
                <a:cubicBezTo>
                  <a:pt x="546017" y="487220"/>
                  <a:pt x="412470" y="629681"/>
                  <a:pt x="270907" y="641320"/>
                </a:cubicBezTo>
                <a:cubicBezTo>
                  <a:pt x="123396" y="645354"/>
                  <a:pt x="-10011" y="477747"/>
                  <a:pt x="0" y="320660"/>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AF1BDB9-C09D-A3F1-6471-79E762930B7E}"/>
              </a:ext>
            </a:extLst>
          </p:cNvPr>
          <p:cNvSpPr txBox="1"/>
          <p:nvPr/>
        </p:nvSpPr>
        <p:spPr>
          <a:xfrm>
            <a:off x="5476874" y="2775857"/>
            <a:ext cx="1387928" cy="523220"/>
          </a:xfrm>
          <a:custGeom>
            <a:avLst/>
            <a:gdLst>
              <a:gd name="connsiteX0" fmla="*/ 0 w 1387928"/>
              <a:gd name="connsiteY0" fmla="*/ 0 h 523220"/>
              <a:gd name="connsiteX1" fmla="*/ 462643 w 1387928"/>
              <a:gd name="connsiteY1" fmla="*/ 0 h 523220"/>
              <a:gd name="connsiteX2" fmla="*/ 939165 w 1387928"/>
              <a:gd name="connsiteY2" fmla="*/ 0 h 523220"/>
              <a:gd name="connsiteX3" fmla="*/ 1387928 w 1387928"/>
              <a:gd name="connsiteY3" fmla="*/ 0 h 523220"/>
              <a:gd name="connsiteX4" fmla="*/ 1387928 w 1387928"/>
              <a:gd name="connsiteY4" fmla="*/ 523220 h 523220"/>
              <a:gd name="connsiteX5" fmla="*/ 925285 w 1387928"/>
              <a:gd name="connsiteY5" fmla="*/ 523220 h 523220"/>
              <a:gd name="connsiteX6" fmla="*/ 448763 w 1387928"/>
              <a:gd name="connsiteY6" fmla="*/ 523220 h 523220"/>
              <a:gd name="connsiteX7" fmla="*/ 0 w 1387928"/>
              <a:gd name="connsiteY7" fmla="*/ 523220 h 523220"/>
              <a:gd name="connsiteX8" fmla="*/ 0 w 1387928"/>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928" h="523220" extrusionOk="0">
                <a:moveTo>
                  <a:pt x="0" y="0"/>
                </a:moveTo>
                <a:cubicBezTo>
                  <a:pt x="117835" y="-6683"/>
                  <a:pt x="240996" y="47349"/>
                  <a:pt x="462643" y="0"/>
                </a:cubicBezTo>
                <a:cubicBezTo>
                  <a:pt x="684290" y="-47349"/>
                  <a:pt x="812564" y="31620"/>
                  <a:pt x="939165" y="0"/>
                </a:cubicBezTo>
                <a:cubicBezTo>
                  <a:pt x="1065766" y="-31620"/>
                  <a:pt x="1289224" y="3558"/>
                  <a:pt x="1387928" y="0"/>
                </a:cubicBezTo>
                <a:cubicBezTo>
                  <a:pt x="1406621" y="208380"/>
                  <a:pt x="1333724" y="344821"/>
                  <a:pt x="1387928" y="523220"/>
                </a:cubicBezTo>
                <a:cubicBezTo>
                  <a:pt x="1259390" y="549685"/>
                  <a:pt x="1033696" y="518164"/>
                  <a:pt x="925285" y="523220"/>
                </a:cubicBezTo>
                <a:cubicBezTo>
                  <a:pt x="816874" y="528276"/>
                  <a:pt x="585361" y="506744"/>
                  <a:pt x="448763" y="523220"/>
                </a:cubicBezTo>
                <a:cubicBezTo>
                  <a:pt x="312165" y="539696"/>
                  <a:pt x="116555" y="495849"/>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(1, 4)</a:t>
            </a:r>
          </a:p>
        </p:txBody>
      </p:sp>
      <p:cxnSp>
        <p:nvCxnSpPr>
          <p:cNvPr id="11" name="Straight Arrow Connector 10">
            <a:extLst>
              <a:ext uri="{FF2B5EF4-FFF2-40B4-BE49-F238E27FC236}">
                <a16:creationId xmlns:a16="http://schemas.microsoft.com/office/drawing/2014/main" id="{8150F34D-DFA5-8ACB-C43A-9976DFBEAE52}"/>
              </a:ext>
            </a:extLst>
          </p:cNvPr>
          <p:cNvCxnSpPr/>
          <p:nvPr/>
        </p:nvCxnSpPr>
        <p:spPr>
          <a:xfrm flipH="1" flipV="1">
            <a:off x="6095998" y="3299732"/>
            <a:ext cx="129269" cy="40821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6ED5664A-6CC3-2DE2-BBF4-BEC13CFEC3D4}"/>
              </a:ext>
            </a:extLst>
          </p:cNvPr>
          <p:cNvSpPr/>
          <p:nvPr/>
        </p:nvSpPr>
        <p:spPr>
          <a:xfrm>
            <a:off x="6483913" y="3505396"/>
            <a:ext cx="1180660" cy="1080047"/>
          </a:xfrm>
          <a:custGeom>
            <a:avLst/>
            <a:gdLst>
              <a:gd name="connsiteX0" fmla="*/ 0 w 1180660"/>
              <a:gd name="connsiteY0" fmla="*/ 540024 h 1080047"/>
              <a:gd name="connsiteX1" fmla="*/ 590330 w 1180660"/>
              <a:gd name="connsiteY1" fmla="*/ 0 h 1080047"/>
              <a:gd name="connsiteX2" fmla="*/ 1180660 w 1180660"/>
              <a:gd name="connsiteY2" fmla="*/ 540024 h 1080047"/>
              <a:gd name="connsiteX3" fmla="*/ 590330 w 1180660"/>
              <a:gd name="connsiteY3" fmla="*/ 1080048 h 1080047"/>
              <a:gd name="connsiteX4" fmla="*/ 0 w 1180660"/>
              <a:gd name="connsiteY4" fmla="*/ 540024 h 1080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660" h="1080047" extrusionOk="0">
                <a:moveTo>
                  <a:pt x="0" y="540024"/>
                </a:moveTo>
                <a:cubicBezTo>
                  <a:pt x="23535" y="258717"/>
                  <a:pt x="243663" y="47958"/>
                  <a:pt x="590330" y="0"/>
                </a:cubicBezTo>
                <a:cubicBezTo>
                  <a:pt x="951673" y="64436"/>
                  <a:pt x="1190561" y="221533"/>
                  <a:pt x="1180660" y="540024"/>
                </a:cubicBezTo>
                <a:cubicBezTo>
                  <a:pt x="1200440" y="788684"/>
                  <a:pt x="898391" y="1054084"/>
                  <a:pt x="590330" y="1080048"/>
                </a:cubicBezTo>
                <a:cubicBezTo>
                  <a:pt x="290492" y="1130186"/>
                  <a:pt x="-5601" y="827076"/>
                  <a:pt x="0" y="540024"/>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3F25F589-8E33-0CA0-0B84-4E2AC17016AC}"/>
              </a:ext>
            </a:extLst>
          </p:cNvPr>
          <p:cNvSpPr txBox="1"/>
          <p:nvPr/>
        </p:nvSpPr>
        <p:spPr>
          <a:xfrm>
            <a:off x="8369551" y="3651772"/>
            <a:ext cx="1517521" cy="523220"/>
          </a:xfrm>
          <a:custGeom>
            <a:avLst/>
            <a:gdLst>
              <a:gd name="connsiteX0" fmla="*/ 0 w 1517521"/>
              <a:gd name="connsiteY0" fmla="*/ 0 h 523220"/>
              <a:gd name="connsiteX1" fmla="*/ 505840 w 1517521"/>
              <a:gd name="connsiteY1" fmla="*/ 0 h 523220"/>
              <a:gd name="connsiteX2" fmla="*/ 1026856 w 1517521"/>
              <a:gd name="connsiteY2" fmla="*/ 0 h 523220"/>
              <a:gd name="connsiteX3" fmla="*/ 1517521 w 1517521"/>
              <a:gd name="connsiteY3" fmla="*/ 0 h 523220"/>
              <a:gd name="connsiteX4" fmla="*/ 1517521 w 1517521"/>
              <a:gd name="connsiteY4" fmla="*/ 523220 h 523220"/>
              <a:gd name="connsiteX5" fmla="*/ 1011681 w 1517521"/>
              <a:gd name="connsiteY5" fmla="*/ 523220 h 523220"/>
              <a:gd name="connsiteX6" fmla="*/ 490665 w 1517521"/>
              <a:gd name="connsiteY6" fmla="*/ 523220 h 523220"/>
              <a:gd name="connsiteX7" fmla="*/ 0 w 1517521"/>
              <a:gd name="connsiteY7" fmla="*/ 523220 h 523220"/>
              <a:gd name="connsiteX8" fmla="*/ 0 w 1517521"/>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521" h="523220" extrusionOk="0">
                <a:moveTo>
                  <a:pt x="0" y="0"/>
                </a:moveTo>
                <a:cubicBezTo>
                  <a:pt x="190418" y="-12069"/>
                  <a:pt x="255394" y="39498"/>
                  <a:pt x="505840" y="0"/>
                </a:cubicBezTo>
                <a:cubicBezTo>
                  <a:pt x="756286" y="-39498"/>
                  <a:pt x="878878" y="56757"/>
                  <a:pt x="1026856" y="0"/>
                </a:cubicBezTo>
                <a:cubicBezTo>
                  <a:pt x="1174834" y="-56757"/>
                  <a:pt x="1330492" y="15300"/>
                  <a:pt x="1517521" y="0"/>
                </a:cubicBezTo>
                <a:cubicBezTo>
                  <a:pt x="1536214" y="208380"/>
                  <a:pt x="1463317" y="344821"/>
                  <a:pt x="1517521" y="523220"/>
                </a:cubicBezTo>
                <a:cubicBezTo>
                  <a:pt x="1277523" y="571146"/>
                  <a:pt x="1256506" y="470483"/>
                  <a:pt x="1011681" y="523220"/>
                </a:cubicBezTo>
                <a:cubicBezTo>
                  <a:pt x="766856" y="575957"/>
                  <a:pt x="634510" y="522325"/>
                  <a:pt x="490665" y="523220"/>
                </a:cubicBezTo>
                <a:cubicBezTo>
                  <a:pt x="346820" y="524115"/>
                  <a:pt x="197133" y="478001"/>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(4, </a:t>
            </a:r>
            <a:r>
              <a:rPr lang="en-GB" sz="2800" i="1" err="1">
                <a:latin typeface="Consolas"/>
              </a:rPr>
              <a:t>d</a:t>
            </a:r>
            <a:r>
              <a:rPr lang="en-GB" sz="2800" i="1" baseline="-25000" err="1">
                <a:latin typeface="Consolas"/>
              </a:rPr>
              <a:t>q</a:t>
            </a:r>
            <a:r>
              <a:rPr lang="en-GB" sz="2800">
                <a:latin typeface="Consolas"/>
              </a:rPr>
              <a:t>)</a:t>
            </a:r>
          </a:p>
        </p:txBody>
      </p:sp>
      <p:cxnSp>
        <p:nvCxnSpPr>
          <p:cNvPr id="17" name="Straight Arrow Connector 16">
            <a:extLst>
              <a:ext uri="{FF2B5EF4-FFF2-40B4-BE49-F238E27FC236}">
                <a16:creationId xmlns:a16="http://schemas.microsoft.com/office/drawing/2014/main" id="{13DAC41C-C8E5-F0C4-B412-F4DB4D8C4C92}"/>
              </a:ext>
            </a:extLst>
          </p:cNvPr>
          <p:cNvCxnSpPr/>
          <p:nvPr/>
        </p:nvCxnSpPr>
        <p:spPr>
          <a:xfrm flipV="1">
            <a:off x="7670757" y="3906252"/>
            <a:ext cx="702002" cy="9263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88C3833-683D-BC23-04C3-33368E524277}"/>
              </a:ext>
            </a:extLst>
          </p:cNvPr>
          <p:cNvSpPr/>
          <p:nvPr/>
        </p:nvSpPr>
        <p:spPr>
          <a:xfrm>
            <a:off x="4544276" y="3759393"/>
            <a:ext cx="541813" cy="641320"/>
          </a:xfrm>
          <a:custGeom>
            <a:avLst/>
            <a:gdLst>
              <a:gd name="connsiteX0" fmla="*/ 0 w 541813"/>
              <a:gd name="connsiteY0" fmla="*/ 320660 h 641320"/>
              <a:gd name="connsiteX1" fmla="*/ 270907 w 541813"/>
              <a:gd name="connsiteY1" fmla="*/ 0 h 641320"/>
              <a:gd name="connsiteX2" fmla="*/ 541814 w 541813"/>
              <a:gd name="connsiteY2" fmla="*/ 320660 h 641320"/>
              <a:gd name="connsiteX3" fmla="*/ 270907 w 541813"/>
              <a:gd name="connsiteY3" fmla="*/ 641320 h 641320"/>
              <a:gd name="connsiteX4" fmla="*/ 0 w 541813"/>
              <a:gd name="connsiteY4" fmla="*/ 320660 h 64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13" h="641320" extrusionOk="0">
                <a:moveTo>
                  <a:pt x="0" y="320660"/>
                </a:moveTo>
                <a:cubicBezTo>
                  <a:pt x="36394" y="169760"/>
                  <a:pt x="103774" y="40702"/>
                  <a:pt x="270907" y="0"/>
                </a:cubicBezTo>
                <a:cubicBezTo>
                  <a:pt x="428657" y="14839"/>
                  <a:pt x="553248" y="120187"/>
                  <a:pt x="541814" y="320660"/>
                </a:cubicBezTo>
                <a:cubicBezTo>
                  <a:pt x="546017" y="487220"/>
                  <a:pt x="412470" y="629681"/>
                  <a:pt x="270907" y="641320"/>
                </a:cubicBezTo>
                <a:cubicBezTo>
                  <a:pt x="123396" y="645354"/>
                  <a:pt x="-10011" y="477747"/>
                  <a:pt x="0" y="320660"/>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450354D-F51C-9236-6FFD-D118A15C8054}"/>
              </a:ext>
            </a:extLst>
          </p:cNvPr>
          <p:cNvSpPr txBox="1"/>
          <p:nvPr/>
        </p:nvSpPr>
        <p:spPr>
          <a:xfrm>
            <a:off x="2602481" y="4747256"/>
            <a:ext cx="1558989" cy="523220"/>
          </a:xfrm>
          <a:custGeom>
            <a:avLst/>
            <a:gdLst>
              <a:gd name="connsiteX0" fmla="*/ 0 w 1558989"/>
              <a:gd name="connsiteY0" fmla="*/ 0 h 523220"/>
              <a:gd name="connsiteX1" fmla="*/ 519663 w 1558989"/>
              <a:gd name="connsiteY1" fmla="*/ 0 h 523220"/>
              <a:gd name="connsiteX2" fmla="*/ 1054916 w 1558989"/>
              <a:gd name="connsiteY2" fmla="*/ 0 h 523220"/>
              <a:gd name="connsiteX3" fmla="*/ 1558989 w 1558989"/>
              <a:gd name="connsiteY3" fmla="*/ 0 h 523220"/>
              <a:gd name="connsiteX4" fmla="*/ 1558989 w 1558989"/>
              <a:gd name="connsiteY4" fmla="*/ 523220 h 523220"/>
              <a:gd name="connsiteX5" fmla="*/ 1039326 w 1558989"/>
              <a:gd name="connsiteY5" fmla="*/ 523220 h 523220"/>
              <a:gd name="connsiteX6" fmla="*/ 504073 w 1558989"/>
              <a:gd name="connsiteY6" fmla="*/ 523220 h 523220"/>
              <a:gd name="connsiteX7" fmla="*/ 0 w 1558989"/>
              <a:gd name="connsiteY7" fmla="*/ 523220 h 523220"/>
              <a:gd name="connsiteX8" fmla="*/ 0 w 1558989"/>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989" h="523220" extrusionOk="0">
                <a:moveTo>
                  <a:pt x="0" y="0"/>
                </a:moveTo>
                <a:cubicBezTo>
                  <a:pt x="220071" y="-25840"/>
                  <a:pt x="344031" y="49339"/>
                  <a:pt x="519663" y="0"/>
                </a:cubicBezTo>
                <a:cubicBezTo>
                  <a:pt x="695295" y="-49339"/>
                  <a:pt x="796722" y="58227"/>
                  <a:pt x="1054916" y="0"/>
                </a:cubicBezTo>
                <a:cubicBezTo>
                  <a:pt x="1313110" y="-58227"/>
                  <a:pt x="1383259" y="17481"/>
                  <a:pt x="1558989" y="0"/>
                </a:cubicBezTo>
                <a:cubicBezTo>
                  <a:pt x="1577682" y="208380"/>
                  <a:pt x="1504785" y="344821"/>
                  <a:pt x="1558989" y="523220"/>
                </a:cubicBezTo>
                <a:cubicBezTo>
                  <a:pt x="1432797" y="544325"/>
                  <a:pt x="1261017" y="479686"/>
                  <a:pt x="1039326" y="523220"/>
                </a:cubicBezTo>
                <a:cubicBezTo>
                  <a:pt x="817635" y="566754"/>
                  <a:pt x="677872" y="463811"/>
                  <a:pt x="504073" y="523220"/>
                </a:cubicBezTo>
                <a:cubicBezTo>
                  <a:pt x="330274" y="582629"/>
                  <a:pt x="227116" y="486575"/>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(1, </a:t>
            </a:r>
            <a:r>
              <a:rPr lang="en-GB" sz="2800" i="1" err="1">
                <a:latin typeface="Consolas"/>
              </a:rPr>
              <a:t>d</a:t>
            </a:r>
            <a:r>
              <a:rPr lang="en-GB" sz="2800" i="1" baseline="-25000" err="1">
                <a:latin typeface="Consolas"/>
              </a:rPr>
              <a:t>q</a:t>
            </a:r>
            <a:r>
              <a:rPr lang="en-GB" sz="2800">
                <a:latin typeface="Consolas"/>
              </a:rPr>
              <a:t>)</a:t>
            </a:r>
          </a:p>
        </p:txBody>
      </p:sp>
      <p:cxnSp>
        <p:nvCxnSpPr>
          <p:cNvPr id="23" name="Straight Arrow Connector 22">
            <a:extLst>
              <a:ext uri="{FF2B5EF4-FFF2-40B4-BE49-F238E27FC236}">
                <a16:creationId xmlns:a16="http://schemas.microsoft.com/office/drawing/2014/main" id="{4B614EBD-EA28-5212-C932-93CD3E620AFB}"/>
              </a:ext>
            </a:extLst>
          </p:cNvPr>
          <p:cNvCxnSpPr/>
          <p:nvPr/>
        </p:nvCxnSpPr>
        <p:spPr>
          <a:xfrm flipH="1">
            <a:off x="4170217" y="4352952"/>
            <a:ext cx="483329" cy="37687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37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13" grpId="0" animBg="1"/>
      <p:bldP spid="15" grpId="0" animBg="1"/>
      <p:bldP spid="19"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5C59-F0F9-A240-D56C-64634D173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ED247-28A8-FAB1-D3E1-D669097A02D3}"/>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C6888011-DD91-1127-6B69-CF882B6B7DC0}"/>
              </a:ext>
            </a:extLst>
          </p:cNvPr>
          <p:cNvSpPr>
            <a:spLocks noGrp="1"/>
          </p:cNvSpPr>
          <p:nvPr>
            <p:ph idx="1"/>
          </p:nvPr>
        </p:nvSpPr>
        <p:spPr/>
        <p:txBody>
          <a:bodyPr vert="horz" lIns="91440" tIns="45720" rIns="91440" bIns="45720" rtlCol="0" anchor="t">
            <a:normAutofit/>
          </a:bodyPr>
          <a:lstStyle/>
          <a:p>
            <a:pPr marL="0" indent="0">
              <a:buNone/>
            </a:pPr>
            <a:r>
              <a:rPr lang="en-GB"/>
              <a:t>The contextual representation of cat is then:</a:t>
            </a:r>
          </a:p>
          <a:p>
            <a:pPr marL="0" indent="0">
              <a:buNone/>
            </a:pPr>
            <a:endParaRPr lang="en-GB"/>
          </a:p>
          <a:p>
            <a:pPr marL="0" indent="0">
              <a:buNone/>
            </a:pPr>
            <a:endParaRPr lang="en-GB"/>
          </a:p>
        </p:txBody>
      </p:sp>
      <p:pic>
        <p:nvPicPr>
          <p:cNvPr id="4" name="Picture 3">
            <a:extLst>
              <a:ext uri="{FF2B5EF4-FFF2-40B4-BE49-F238E27FC236}">
                <a16:creationId xmlns:a16="http://schemas.microsoft.com/office/drawing/2014/main" id="{94F63FBE-ED37-6C05-45C5-0FC4084D586F}"/>
              </a:ext>
            </a:extLst>
          </p:cNvPr>
          <p:cNvPicPr>
            <a:picLocks noChangeAspect="1"/>
          </p:cNvPicPr>
          <p:nvPr/>
        </p:nvPicPr>
        <p:blipFill>
          <a:blip r:embed="rId2"/>
          <a:stretch>
            <a:fillRect/>
          </a:stretch>
        </p:blipFill>
        <p:spPr>
          <a:xfrm>
            <a:off x="3047904" y="3450269"/>
            <a:ext cx="5818415" cy="1108983"/>
          </a:xfrm>
          <a:prstGeom prst="rect">
            <a:avLst/>
          </a:prstGeom>
        </p:spPr>
      </p:pic>
      <p:sp>
        <p:nvSpPr>
          <p:cNvPr id="6" name="Rectangle 5">
            <a:extLst>
              <a:ext uri="{FF2B5EF4-FFF2-40B4-BE49-F238E27FC236}">
                <a16:creationId xmlns:a16="http://schemas.microsoft.com/office/drawing/2014/main" id="{45251082-3F04-139C-DDA1-0E4B37A6EE6A}"/>
              </a:ext>
            </a:extLst>
          </p:cNvPr>
          <p:cNvSpPr/>
          <p:nvPr/>
        </p:nvSpPr>
        <p:spPr>
          <a:xfrm>
            <a:off x="6260194" y="3403877"/>
            <a:ext cx="1111876" cy="579187"/>
          </a:xfrm>
          <a:custGeom>
            <a:avLst/>
            <a:gdLst>
              <a:gd name="connsiteX0" fmla="*/ 0 w 1111876"/>
              <a:gd name="connsiteY0" fmla="*/ 0 h 579187"/>
              <a:gd name="connsiteX1" fmla="*/ 544819 w 1111876"/>
              <a:gd name="connsiteY1" fmla="*/ 0 h 579187"/>
              <a:gd name="connsiteX2" fmla="*/ 1111876 w 1111876"/>
              <a:gd name="connsiteY2" fmla="*/ 0 h 579187"/>
              <a:gd name="connsiteX3" fmla="*/ 1111876 w 1111876"/>
              <a:gd name="connsiteY3" fmla="*/ 579187 h 579187"/>
              <a:gd name="connsiteX4" fmla="*/ 555938 w 1111876"/>
              <a:gd name="connsiteY4" fmla="*/ 579187 h 579187"/>
              <a:gd name="connsiteX5" fmla="*/ 0 w 1111876"/>
              <a:gd name="connsiteY5" fmla="*/ 579187 h 579187"/>
              <a:gd name="connsiteX6" fmla="*/ 0 w 1111876"/>
              <a:gd name="connsiteY6" fmla="*/ 0 h 5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76" h="579187" extrusionOk="0">
                <a:moveTo>
                  <a:pt x="0" y="0"/>
                </a:moveTo>
                <a:cubicBezTo>
                  <a:pt x="268948" y="-52885"/>
                  <a:pt x="332645" y="28088"/>
                  <a:pt x="544819" y="0"/>
                </a:cubicBezTo>
                <a:cubicBezTo>
                  <a:pt x="756993" y="-28088"/>
                  <a:pt x="919839" y="56700"/>
                  <a:pt x="1111876" y="0"/>
                </a:cubicBezTo>
                <a:cubicBezTo>
                  <a:pt x="1137142" y="204944"/>
                  <a:pt x="1071276" y="440048"/>
                  <a:pt x="1111876" y="579187"/>
                </a:cubicBezTo>
                <a:cubicBezTo>
                  <a:pt x="872780" y="637673"/>
                  <a:pt x="789250" y="513069"/>
                  <a:pt x="555938" y="579187"/>
                </a:cubicBezTo>
                <a:cubicBezTo>
                  <a:pt x="322626" y="645305"/>
                  <a:pt x="254245" y="539380"/>
                  <a:pt x="0" y="579187"/>
                </a:cubicBezTo>
                <a:cubicBezTo>
                  <a:pt x="-31021" y="307872"/>
                  <a:pt x="24923" y="239840"/>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4059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6BF9F0-D6E0-73AC-2F1B-AD60C05ABE98}"/>
              </a:ext>
            </a:extLst>
          </p:cNvPr>
          <p:cNvSpPr txBox="1">
            <a:spLocks/>
          </p:cNvSpPr>
          <p:nvPr/>
        </p:nvSpPr>
        <p:spPr>
          <a:xfrm>
            <a:off x="990600" y="1978025"/>
            <a:ext cx="1051560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Font typeface="Arial" panose="020B0604020202020204" pitchFamily="34" charset="0"/>
              <a:buNone/>
            </a:pPr>
            <a:endParaRPr lang="en-GB">
              <a:solidFill>
                <a:schemeClr val="bg1">
                  <a:lumMod val="49000"/>
                </a:schemeClr>
              </a:solidFill>
              <a:latin typeface="Consolas"/>
            </a:endParaRPr>
          </a:p>
          <a:p>
            <a:pPr marL="0" indent="0">
              <a:buNone/>
            </a:pPr>
            <a:r>
              <a:rPr lang="en-GB">
                <a:latin typeface="Aptos"/>
              </a:rPr>
              <a:t>"I can provide this information!"</a:t>
            </a:r>
          </a:p>
        </p:txBody>
      </p:sp>
      <p:pic>
        <p:nvPicPr>
          <p:cNvPr id="7" name="Picture 6">
            <a:extLst>
              <a:ext uri="{FF2B5EF4-FFF2-40B4-BE49-F238E27FC236}">
                <a16:creationId xmlns:a16="http://schemas.microsoft.com/office/drawing/2014/main" id="{9455B686-CD2F-3BC4-B08F-7B20D0CDC905}"/>
              </a:ext>
            </a:extLst>
          </p:cNvPr>
          <p:cNvPicPr>
            <a:picLocks noChangeAspect="1"/>
          </p:cNvPicPr>
          <p:nvPr/>
        </p:nvPicPr>
        <p:blipFill>
          <a:blip r:embed="rId2"/>
          <a:stretch>
            <a:fillRect/>
          </a:stretch>
        </p:blipFill>
        <p:spPr>
          <a:xfrm>
            <a:off x="4276725" y="3300817"/>
            <a:ext cx="3638550" cy="904875"/>
          </a:xfrm>
          <a:prstGeom prst="rect">
            <a:avLst/>
          </a:prstGeom>
        </p:spPr>
      </p:pic>
      <p:sp>
        <p:nvSpPr>
          <p:cNvPr id="2" name="Title 1">
            <a:extLst>
              <a:ext uri="{FF2B5EF4-FFF2-40B4-BE49-F238E27FC236}">
                <a16:creationId xmlns:a16="http://schemas.microsoft.com/office/drawing/2014/main" id="{B123B7D5-D33D-2667-CB93-77305ACB0C5C}"/>
              </a:ext>
            </a:extLst>
          </p:cNvPr>
          <p:cNvSpPr>
            <a:spLocks noGrp="1"/>
          </p:cNvSpPr>
          <p:nvPr>
            <p:ph type="title"/>
          </p:nvPr>
        </p:nvSpPr>
        <p:spPr/>
        <p:txBody>
          <a:bodyPr/>
          <a:lstStyle/>
          <a:p>
            <a:r>
              <a:rPr lang="en-GB"/>
              <a:t>Keys</a:t>
            </a:r>
            <a:endParaRPr lang="en-US"/>
          </a:p>
        </p:txBody>
      </p:sp>
      <p:sp>
        <p:nvSpPr>
          <p:cNvPr id="6" name="Content Placeholder 5">
            <a:extLst>
              <a:ext uri="{FF2B5EF4-FFF2-40B4-BE49-F238E27FC236}">
                <a16:creationId xmlns:a16="http://schemas.microsoft.com/office/drawing/2014/main" id="{293C9725-3EC6-5892-654A-D55C759F3E19}"/>
              </a:ext>
            </a:extLst>
          </p:cNvPr>
          <p:cNvSpPr>
            <a:spLocks noGrp="1"/>
          </p:cNvSpPr>
          <p:nvPr>
            <p:ph idx="1"/>
          </p:nvPr>
        </p:nvSpPr>
        <p:spPr/>
        <p:txBody>
          <a:bodyPr vert="horz" lIns="91440" tIns="45720" rIns="91440" bIns="45720" rtlCol="0" anchor="t">
            <a:normAutofit/>
          </a:bodyPr>
          <a:lstStyle/>
          <a:p>
            <a:pPr marL="0" indent="0">
              <a:buNone/>
            </a:pPr>
            <a:endParaRPr lang="en-GB"/>
          </a:p>
          <a:p>
            <a:endParaRPr lang="en-GB"/>
          </a:p>
        </p:txBody>
      </p:sp>
      <p:sp>
        <p:nvSpPr>
          <p:cNvPr id="9" name="TextBox 8">
            <a:extLst>
              <a:ext uri="{FF2B5EF4-FFF2-40B4-BE49-F238E27FC236}">
                <a16:creationId xmlns:a16="http://schemas.microsoft.com/office/drawing/2014/main" id="{970D33BD-45C0-6D04-E3C6-5697BFF83EEB}"/>
              </a:ext>
            </a:extLst>
          </p:cNvPr>
          <p:cNvSpPr txBox="1"/>
          <p:nvPr/>
        </p:nvSpPr>
        <p:spPr>
          <a:xfrm>
            <a:off x="5403916" y="2419176"/>
            <a:ext cx="1371716" cy="523220"/>
          </a:xfrm>
          <a:custGeom>
            <a:avLst/>
            <a:gdLst>
              <a:gd name="connsiteX0" fmla="*/ 0 w 1371716"/>
              <a:gd name="connsiteY0" fmla="*/ 0 h 523220"/>
              <a:gd name="connsiteX1" fmla="*/ 457239 w 1371716"/>
              <a:gd name="connsiteY1" fmla="*/ 0 h 523220"/>
              <a:gd name="connsiteX2" fmla="*/ 928194 w 1371716"/>
              <a:gd name="connsiteY2" fmla="*/ 0 h 523220"/>
              <a:gd name="connsiteX3" fmla="*/ 1371716 w 1371716"/>
              <a:gd name="connsiteY3" fmla="*/ 0 h 523220"/>
              <a:gd name="connsiteX4" fmla="*/ 1371716 w 1371716"/>
              <a:gd name="connsiteY4" fmla="*/ 523220 h 523220"/>
              <a:gd name="connsiteX5" fmla="*/ 914477 w 1371716"/>
              <a:gd name="connsiteY5" fmla="*/ 523220 h 523220"/>
              <a:gd name="connsiteX6" fmla="*/ 443522 w 1371716"/>
              <a:gd name="connsiteY6" fmla="*/ 523220 h 523220"/>
              <a:gd name="connsiteX7" fmla="*/ 0 w 1371716"/>
              <a:gd name="connsiteY7" fmla="*/ 523220 h 523220"/>
              <a:gd name="connsiteX8" fmla="*/ 0 w 1371716"/>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716" h="523220" extrusionOk="0">
                <a:moveTo>
                  <a:pt x="0" y="0"/>
                </a:moveTo>
                <a:cubicBezTo>
                  <a:pt x="134356" y="-34962"/>
                  <a:pt x="308128" y="24643"/>
                  <a:pt x="457239" y="0"/>
                </a:cubicBezTo>
                <a:cubicBezTo>
                  <a:pt x="606350" y="-24643"/>
                  <a:pt x="765020" y="32337"/>
                  <a:pt x="928194" y="0"/>
                </a:cubicBezTo>
                <a:cubicBezTo>
                  <a:pt x="1091369" y="-32337"/>
                  <a:pt x="1268317" y="42382"/>
                  <a:pt x="1371716" y="0"/>
                </a:cubicBezTo>
                <a:cubicBezTo>
                  <a:pt x="1390409" y="208380"/>
                  <a:pt x="1317512" y="344821"/>
                  <a:pt x="1371716" y="523220"/>
                </a:cubicBezTo>
                <a:cubicBezTo>
                  <a:pt x="1231521" y="564349"/>
                  <a:pt x="1019530" y="483673"/>
                  <a:pt x="914477" y="523220"/>
                </a:cubicBezTo>
                <a:cubicBezTo>
                  <a:pt x="809424" y="562767"/>
                  <a:pt x="643082" y="488074"/>
                  <a:pt x="443522" y="523220"/>
                </a:cubicBezTo>
                <a:cubicBezTo>
                  <a:pt x="243962" y="558366"/>
                  <a:pt x="112198" y="514725"/>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(5, 4)</a:t>
            </a:r>
          </a:p>
        </p:txBody>
      </p:sp>
      <p:cxnSp>
        <p:nvCxnSpPr>
          <p:cNvPr id="11" name="Straight Arrow Connector 10">
            <a:extLst>
              <a:ext uri="{FF2B5EF4-FFF2-40B4-BE49-F238E27FC236}">
                <a16:creationId xmlns:a16="http://schemas.microsoft.com/office/drawing/2014/main" id="{934B5EBD-74A5-5E0E-DEC6-16525CA7A05D}"/>
              </a:ext>
            </a:extLst>
          </p:cNvPr>
          <p:cNvCxnSpPr/>
          <p:nvPr/>
        </p:nvCxnSpPr>
        <p:spPr>
          <a:xfrm flipH="1" flipV="1">
            <a:off x="6217593" y="2959264"/>
            <a:ext cx="96844" cy="34336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A0479FA9-E8C4-1C1C-91D2-9C607B586E5E}"/>
              </a:ext>
            </a:extLst>
          </p:cNvPr>
          <p:cNvSpPr/>
          <p:nvPr/>
        </p:nvSpPr>
        <p:spPr>
          <a:xfrm>
            <a:off x="5948891" y="3294629"/>
            <a:ext cx="872619" cy="909814"/>
          </a:xfrm>
          <a:custGeom>
            <a:avLst/>
            <a:gdLst>
              <a:gd name="connsiteX0" fmla="*/ 0 w 872619"/>
              <a:gd name="connsiteY0" fmla="*/ 454907 h 909814"/>
              <a:gd name="connsiteX1" fmla="*/ 436310 w 872619"/>
              <a:gd name="connsiteY1" fmla="*/ 0 h 909814"/>
              <a:gd name="connsiteX2" fmla="*/ 872620 w 872619"/>
              <a:gd name="connsiteY2" fmla="*/ 454907 h 909814"/>
              <a:gd name="connsiteX3" fmla="*/ 436310 w 872619"/>
              <a:gd name="connsiteY3" fmla="*/ 909814 h 909814"/>
              <a:gd name="connsiteX4" fmla="*/ 0 w 872619"/>
              <a:gd name="connsiteY4" fmla="*/ 454907 h 90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19" h="909814" extrusionOk="0">
                <a:moveTo>
                  <a:pt x="0" y="454907"/>
                </a:moveTo>
                <a:cubicBezTo>
                  <a:pt x="57139" y="244798"/>
                  <a:pt x="172875" y="52212"/>
                  <a:pt x="436310" y="0"/>
                </a:cubicBezTo>
                <a:cubicBezTo>
                  <a:pt x="690405" y="23955"/>
                  <a:pt x="904666" y="138149"/>
                  <a:pt x="872620" y="454907"/>
                </a:cubicBezTo>
                <a:cubicBezTo>
                  <a:pt x="896500" y="646281"/>
                  <a:pt x="667258" y="895337"/>
                  <a:pt x="436310" y="909814"/>
                </a:cubicBezTo>
                <a:cubicBezTo>
                  <a:pt x="216616" y="950535"/>
                  <a:pt x="-27071" y="652035"/>
                  <a:pt x="0" y="454907"/>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E137663A-537E-F488-286A-69183FA11C50}"/>
              </a:ext>
            </a:extLst>
          </p:cNvPr>
          <p:cNvSpPr txBox="1"/>
          <p:nvPr/>
        </p:nvSpPr>
        <p:spPr>
          <a:xfrm>
            <a:off x="8139329" y="4586481"/>
            <a:ext cx="1522043" cy="523220"/>
          </a:xfrm>
          <a:custGeom>
            <a:avLst/>
            <a:gdLst>
              <a:gd name="connsiteX0" fmla="*/ 0 w 1522043"/>
              <a:gd name="connsiteY0" fmla="*/ 0 h 523220"/>
              <a:gd name="connsiteX1" fmla="*/ 507348 w 1522043"/>
              <a:gd name="connsiteY1" fmla="*/ 0 h 523220"/>
              <a:gd name="connsiteX2" fmla="*/ 1029916 w 1522043"/>
              <a:gd name="connsiteY2" fmla="*/ 0 h 523220"/>
              <a:gd name="connsiteX3" fmla="*/ 1522043 w 1522043"/>
              <a:gd name="connsiteY3" fmla="*/ 0 h 523220"/>
              <a:gd name="connsiteX4" fmla="*/ 1522043 w 1522043"/>
              <a:gd name="connsiteY4" fmla="*/ 523220 h 523220"/>
              <a:gd name="connsiteX5" fmla="*/ 1014695 w 1522043"/>
              <a:gd name="connsiteY5" fmla="*/ 523220 h 523220"/>
              <a:gd name="connsiteX6" fmla="*/ 492127 w 1522043"/>
              <a:gd name="connsiteY6" fmla="*/ 523220 h 523220"/>
              <a:gd name="connsiteX7" fmla="*/ 0 w 1522043"/>
              <a:gd name="connsiteY7" fmla="*/ 523220 h 523220"/>
              <a:gd name="connsiteX8" fmla="*/ 0 w 1522043"/>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43" h="523220" extrusionOk="0">
                <a:moveTo>
                  <a:pt x="0" y="0"/>
                </a:moveTo>
                <a:cubicBezTo>
                  <a:pt x="103766" y="-13864"/>
                  <a:pt x="293965" y="34300"/>
                  <a:pt x="507348" y="0"/>
                </a:cubicBezTo>
                <a:cubicBezTo>
                  <a:pt x="720731" y="-34300"/>
                  <a:pt x="844224" y="41933"/>
                  <a:pt x="1029916" y="0"/>
                </a:cubicBezTo>
                <a:cubicBezTo>
                  <a:pt x="1215608" y="-41933"/>
                  <a:pt x="1390096" y="25673"/>
                  <a:pt x="1522043" y="0"/>
                </a:cubicBezTo>
                <a:cubicBezTo>
                  <a:pt x="1540736" y="208380"/>
                  <a:pt x="1467839" y="344821"/>
                  <a:pt x="1522043" y="523220"/>
                </a:cubicBezTo>
                <a:cubicBezTo>
                  <a:pt x="1367340" y="529129"/>
                  <a:pt x="1262974" y="491631"/>
                  <a:pt x="1014695" y="523220"/>
                </a:cubicBezTo>
                <a:cubicBezTo>
                  <a:pt x="766416" y="554809"/>
                  <a:pt x="677333" y="469594"/>
                  <a:pt x="492127" y="523220"/>
                </a:cubicBezTo>
                <a:cubicBezTo>
                  <a:pt x="306921" y="576846"/>
                  <a:pt x="105287" y="494267"/>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(4, </a:t>
            </a:r>
            <a:r>
              <a:rPr lang="en-GB" sz="2800" i="1">
                <a:latin typeface="Consolas"/>
              </a:rPr>
              <a:t>d</a:t>
            </a:r>
            <a:r>
              <a:rPr lang="en-GB" sz="2800" i="1" baseline="-25000">
                <a:latin typeface="Consolas"/>
              </a:rPr>
              <a:t>k</a:t>
            </a:r>
            <a:r>
              <a:rPr lang="en-GB" sz="2800">
                <a:latin typeface="Consolas"/>
              </a:rPr>
              <a:t>)</a:t>
            </a:r>
          </a:p>
        </p:txBody>
      </p:sp>
      <p:cxnSp>
        <p:nvCxnSpPr>
          <p:cNvPr id="17" name="Straight Arrow Connector 16">
            <a:extLst>
              <a:ext uri="{FF2B5EF4-FFF2-40B4-BE49-F238E27FC236}">
                <a16:creationId xmlns:a16="http://schemas.microsoft.com/office/drawing/2014/main" id="{847B87BC-4B98-7162-650B-4DCEBC39B8EB}"/>
              </a:ext>
            </a:extLst>
          </p:cNvPr>
          <p:cNvCxnSpPr/>
          <p:nvPr/>
        </p:nvCxnSpPr>
        <p:spPr>
          <a:xfrm>
            <a:off x="7528773" y="4379154"/>
            <a:ext cx="608411" cy="4997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5A663636-1F14-D5DF-2F2F-27C2761793F5}"/>
              </a:ext>
            </a:extLst>
          </p:cNvPr>
          <p:cNvSpPr/>
          <p:nvPr/>
        </p:nvSpPr>
        <p:spPr>
          <a:xfrm>
            <a:off x="6757907" y="3155200"/>
            <a:ext cx="1383320" cy="1225962"/>
          </a:xfrm>
          <a:custGeom>
            <a:avLst/>
            <a:gdLst>
              <a:gd name="connsiteX0" fmla="*/ 0 w 1383320"/>
              <a:gd name="connsiteY0" fmla="*/ 612981 h 1225962"/>
              <a:gd name="connsiteX1" fmla="*/ 691660 w 1383320"/>
              <a:gd name="connsiteY1" fmla="*/ 0 h 1225962"/>
              <a:gd name="connsiteX2" fmla="*/ 1383320 w 1383320"/>
              <a:gd name="connsiteY2" fmla="*/ 612981 h 1225962"/>
              <a:gd name="connsiteX3" fmla="*/ 691660 w 1383320"/>
              <a:gd name="connsiteY3" fmla="*/ 1225962 h 1225962"/>
              <a:gd name="connsiteX4" fmla="*/ 0 w 1383320"/>
              <a:gd name="connsiteY4" fmla="*/ 612981 h 122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20" h="1225962" extrusionOk="0">
                <a:moveTo>
                  <a:pt x="0" y="612981"/>
                </a:moveTo>
                <a:cubicBezTo>
                  <a:pt x="91187" y="340078"/>
                  <a:pt x="277649" y="74405"/>
                  <a:pt x="691660" y="0"/>
                </a:cubicBezTo>
                <a:cubicBezTo>
                  <a:pt x="1099650" y="47437"/>
                  <a:pt x="1422344" y="194655"/>
                  <a:pt x="1383320" y="612981"/>
                </a:cubicBezTo>
                <a:cubicBezTo>
                  <a:pt x="1403418" y="901139"/>
                  <a:pt x="1061542" y="1208462"/>
                  <a:pt x="691660" y="1225962"/>
                </a:cubicBezTo>
                <a:cubicBezTo>
                  <a:pt x="317568" y="1241087"/>
                  <a:pt x="-43660" y="864254"/>
                  <a:pt x="0" y="612981"/>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ED6F2D1-EB0A-CE1B-63ED-016EE92C8F46}"/>
              </a:ext>
            </a:extLst>
          </p:cNvPr>
          <p:cNvSpPr txBox="1"/>
          <p:nvPr/>
        </p:nvSpPr>
        <p:spPr>
          <a:xfrm>
            <a:off x="1949450" y="4340070"/>
            <a:ext cx="1522042" cy="523220"/>
          </a:xfrm>
          <a:custGeom>
            <a:avLst/>
            <a:gdLst>
              <a:gd name="connsiteX0" fmla="*/ 0 w 1522042"/>
              <a:gd name="connsiteY0" fmla="*/ 0 h 523220"/>
              <a:gd name="connsiteX1" fmla="*/ 507347 w 1522042"/>
              <a:gd name="connsiteY1" fmla="*/ 0 h 523220"/>
              <a:gd name="connsiteX2" fmla="*/ 1029915 w 1522042"/>
              <a:gd name="connsiteY2" fmla="*/ 0 h 523220"/>
              <a:gd name="connsiteX3" fmla="*/ 1522042 w 1522042"/>
              <a:gd name="connsiteY3" fmla="*/ 0 h 523220"/>
              <a:gd name="connsiteX4" fmla="*/ 1522042 w 1522042"/>
              <a:gd name="connsiteY4" fmla="*/ 523220 h 523220"/>
              <a:gd name="connsiteX5" fmla="*/ 1014695 w 1522042"/>
              <a:gd name="connsiteY5" fmla="*/ 523220 h 523220"/>
              <a:gd name="connsiteX6" fmla="*/ 492127 w 1522042"/>
              <a:gd name="connsiteY6" fmla="*/ 523220 h 523220"/>
              <a:gd name="connsiteX7" fmla="*/ 0 w 1522042"/>
              <a:gd name="connsiteY7" fmla="*/ 523220 h 523220"/>
              <a:gd name="connsiteX8" fmla="*/ 0 w 1522042"/>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42" h="523220" extrusionOk="0">
                <a:moveTo>
                  <a:pt x="0" y="0"/>
                </a:moveTo>
                <a:cubicBezTo>
                  <a:pt x="108352" y="-9072"/>
                  <a:pt x="300481" y="40583"/>
                  <a:pt x="507347" y="0"/>
                </a:cubicBezTo>
                <a:cubicBezTo>
                  <a:pt x="714213" y="-40583"/>
                  <a:pt x="844223" y="41933"/>
                  <a:pt x="1029915" y="0"/>
                </a:cubicBezTo>
                <a:cubicBezTo>
                  <a:pt x="1215607" y="-41933"/>
                  <a:pt x="1390095" y="25673"/>
                  <a:pt x="1522042" y="0"/>
                </a:cubicBezTo>
                <a:cubicBezTo>
                  <a:pt x="1540735" y="208380"/>
                  <a:pt x="1467838" y="344821"/>
                  <a:pt x="1522042" y="523220"/>
                </a:cubicBezTo>
                <a:cubicBezTo>
                  <a:pt x="1362754" y="528956"/>
                  <a:pt x="1256330" y="488477"/>
                  <a:pt x="1014695" y="523220"/>
                </a:cubicBezTo>
                <a:cubicBezTo>
                  <a:pt x="773060" y="557963"/>
                  <a:pt x="677333" y="469594"/>
                  <a:pt x="492127" y="523220"/>
                </a:cubicBezTo>
                <a:cubicBezTo>
                  <a:pt x="306921" y="576846"/>
                  <a:pt x="105287" y="494267"/>
                  <a:pt x="0" y="523220"/>
                </a:cubicBezTo>
                <a:cubicBezTo>
                  <a:pt x="-9445" y="278513"/>
                  <a:pt x="13738" y="207802"/>
                  <a:pt x="0" y="0"/>
                </a:cubicBezTo>
                <a:close/>
              </a:path>
            </a:pathLst>
          </a:custGeom>
          <a:noFill/>
          <a:ln w="28575">
            <a:solidFill>
              <a:srgbClr val="FF0000"/>
            </a:solidFill>
            <a:extLst>
              <a:ext uri="{C807C97D-BFC1-408E-A445-0C87EB9F89A2}">
                <ask:lineSketchStyleProps xmlns:ask="http://schemas.microsoft.com/office/drawing/2018/sketchyshapes" sd="259174454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onsolas"/>
              </a:rPr>
              <a:t>(5, </a:t>
            </a:r>
            <a:r>
              <a:rPr lang="en-GB" sz="2800" i="1">
                <a:latin typeface="Consolas"/>
              </a:rPr>
              <a:t>d</a:t>
            </a:r>
            <a:r>
              <a:rPr lang="en-GB" sz="2800" i="1" baseline="-25000">
                <a:latin typeface="Consolas"/>
              </a:rPr>
              <a:t>k</a:t>
            </a:r>
            <a:r>
              <a:rPr lang="en-GB" sz="2800">
                <a:latin typeface="Consolas"/>
              </a:rPr>
              <a:t>)</a:t>
            </a:r>
          </a:p>
        </p:txBody>
      </p:sp>
      <p:cxnSp>
        <p:nvCxnSpPr>
          <p:cNvPr id="23" name="Straight Arrow Connector 22">
            <a:extLst>
              <a:ext uri="{FF2B5EF4-FFF2-40B4-BE49-F238E27FC236}">
                <a16:creationId xmlns:a16="http://schemas.microsoft.com/office/drawing/2014/main" id="{678343CF-1465-49B7-A0D6-7B8DFAB0EF50}"/>
              </a:ext>
            </a:extLst>
          </p:cNvPr>
          <p:cNvCxnSpPr/>
          <p:nvPr/>
        </p:nvCxnSpPr>
        <p:spPr>
          <a:xfrm flipH="1">
            <a:off x="3482500" y="4037065"/>
            <a:ext cx="810205" cy="596976"/>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28931D45-95F0-5296-2357-19C0CBC2245B}"/>
              </a:ext>
            </a:extLst>
          </p:cNvPr>
          <p:cNvSpPr/>
          <p:nvPr/>
        </p:nvSpPr>
        <p:spPr>
          <a:xfrm>
            <a:off x="4186562" y="3291387"/>
            <a:ext cx="880725" cy="901707"/>
          </a:xfrm>
          <a:custGeom>
            <a:avLst/>
            <a:gdLst>
              <a:gd name="connsiteX0" fmla="*/ 0 w 880725"/>
              <a:gd name="connsiteY0" fmla="*/ 450854 h 901707"/>
              <a:gd name="connsiteX1" fmla="*/ 440363 w 880725"/>
              <a:gd name="connsiteY1" fmla="*/ 0 h 901707"/>
              <a:gd name="connsiteX2" fmla="*/ 880726 w 880725"/>
              <a:gd name="connsiteY2" fmla="*/ 450854 h 901707"/>
              <a:gd name="connsiteX3" fmla="*/ 440363 w 880725"/>
              <a:gd name="connsiteY3" fmla="*/ 901708 h 901707"/>
              <a:gd name="connsiteX4" fmla="*/ 0 w 880725"/>
              <a:gd name="connsiteY4" fmla="*/ 450854 h 90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725" h="901707" extrusionOk="0">
                <a:moveTo>
                  <a:pt x="0" y="450854"/>
                </a:moveTo>
                <a:cubicBezTo>
                  <a:pt x="36721" y="228286"/>
                  <a:pt x="171605" y="59380"/>
                  <a:pt x="440363" y="0"/>
                </a:cubicBezTo>
                <a:cubicBezTo>
                  <a:pt x="717094" y="61173"/>
                  <a:pt x="906226" y="149718"/>
                  <a:pt x="880726" y="450854"/>
                </a:cubicBezTo>
                <a:cubicBezTo>
                  <a:pt x="897601" y="657550"/>
                  <a:pt x="677867" y="893469"/>
                  <a:pt x="440363" y="901708"/>
                </a:cubicBezTo>
                <a:cubicBezTo>
                  <a:pt x="217612" y="940863"/>
                  <a:pt x="-28524" y="642840"/>
                  <a:pt x="0" y="450854"/>
                </a:cubicBezTo>
                <a:close/>
              </a:path>
            </a:pathLst>
          </a:custGeom>
          <a:noFill/>
          <a:ln w="28575">
            <a:solidFill>
              <a:srgbClr val="FF0000"/>
            </a:solidFill>
            <a:extLst>
              <a:ext uri="{C807C97D-BFC1-408E-A445-0C87EB9F89A2}">
                <ask:lineSketchStyleProps xmlns:ask="http://schemas.microsoft.com/office/drawing/2018/sketchyshapes" sd="101143149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900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9" grpId="0" animBg="1"/>
      <p:bldP spid="13" grpId="0" animBg="1"/>
      <p:bldP spid="15" grpId="0" animBg="1"/>
      <p:bldP spid="19" grpId="0" animBg="1"/>
      <p:bldP spid="21"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8F1F3-6341-527F-A815-086FCD847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F126C-1399-6A26-928F-A52EE1A24A5C}"/>
              </a:ext>
            </a:extLst>
          </p:cNvPr>
          <p:cNvSpPr>
            <a:spLocks noGrp="1"/>
          </p:cNvSpPr>
          <p:nvPr>
            <p:ph type="title"/>
          </p:nvPr>
        </p:nvSpPr>
        <p:spPr/>
        <p:txBody>
          <a:bodyPr/>
          <a:lstStyle/>
          <a:p>
            <a:r>
              <a:rPr lang="en-GB"/>
              <a:t>Attention</a:t>
            </a:r>
          </a:p>
        </p:txBody>
      </p:sp>
      <p:sp>
        <p:nvSpPr>
          <p:cNvPr id="3" name="Content Placeholder 2">
            <a:extLst>
              <a:ext uri="{FF2B5EF4-FFF2-40B4-BE49-F238E27FC236}">
                <a16:creationId xmlns:a16="http://schemas.microsoft.com/office/drawing/2014/main" id="{560204EC-C5A5-0A07-13FC-535E6BADEBFC}"/>
              </a:ext>
            </a:extLst>
          </p:cNvPr>
          <p:cNvSpPr>
            <a:spLocks noGrp="1"/>
          </p:cNvSpPr>
          <p:nvPr>
            <p:ph idx="1"/>
          </p:nvPr>
        </p:nvSpPr>
        <p:spPr/>
        <p:txBody>
          <a:bodyPr vert="horz" lIns="91440" tIns="45720" rIns="91440" bIns="45720" rtlCol="0" anchor="t">
            <a:normAutofit/>
          </a:bodyPr>
          <a:lstStyle/>
          <a:p>
            <a:pPr marL="0" indent="0">
              <a:buNone/>
            </a:pPr>
            <a:r>
              <a:rPr lang="en-GB"/>
              <a:t>The contextual representation of cat is then:</a:t>
            </a:r>
          </a:p>
          <a:p>
            <a:pPr marL="0" indent="0">
              <a:buNone/>
            </a:pPr>
            <a:endParaRPr lang="en-GB"/>
          </a:p>
          <a:p>
            <a:pPr marL="0" indent="0">
              <a:buNone/>
            </a:pPr>
            <a:endParaRPr lang="en-GB"/>
          </a:p>
        </p:txBody>
      </p:sp>
      <p:pic>
        <p:nvPicPr>
          <p:cNvPr id="4" name="Picture 3">
            <a:extLst>
              <a:ext uri="{FF2B5EF4-FFF2-40B4-BE49-F238E27FC236}">
                <a16:creationId xmlns:a16="http://schemas.microsoft.com/office/drawing/2014/main" id="{5D5122CC-B954-C925-3812-7BCAC96CDF34}"/>
              </a:ext>
            </a:extLst>
          </p:cNvPr>
          <p:cNvPicPr>
            <a:picLocks noChangeAspect="1"/>
          </p:cNvPicPr>
          <p:nvPr/>
        </p:nvPicPr>
        <p:blipFill>
          <a:blip r:embed="rId2"/>
          <a:stretch>
            <a:fillRect/>
          </a:stretch>
        </p:blipFill>
        <p:spPr>
          <a:xfrm>
            <a:off x="3047904" y="3450269"/>
            <a:ext cx="5818415" cy="1108983"/>
          </a:xfrm>
          <a:prstGeom prst="rect">
            <a:avLst/>
          </a:prstGeom>
        </p:spPr>
      </p:pic>
      <p:sp>
        <p:nvSpPr>
          <p:cNvPr id="5" name="Rectangle 4">
            <a:extLst>
              <a:ext uri="{FF2B5EF4-FFF2-40B4-BE49-F238E27FC236}">
                <a16:creationId xmlns:a16="http://schemas.microsoft.com/office/drawing/2014/main" id="{7FE6DE38-EDD2-C78C-3B5B-7A27EB27C630}"/>
              </a:ext>
            </a:extLst>
          </p:cNvPr>
          <p:cNvSpPr/>
          <p:nvPr/>
        </p:nvSpPr>
        <p:spPr>
          <a:xfrm>
            <a:off x="4973287" y="3406008"/>
            <a:ext cx="2418094" cy="568467"/>
          </a:xfrm>
          <a:custGeom>
            <a:avLst/>
            <a:gdLst>
              <a:gd name="connsiteX0" fmla="*/ 0 w 2418094"/>
              <a:gd name="connsiteY0" fmla="*/ 0 h 568467"/>
              <a:gd name="connsiteX1" fmla="*/ 459438 w 2418094"/>
              <a:gd name="connsiteY1" fmla="*/ 0 h 568467"/>
              <a:gd name="connsiteX2" fmla="*/ 870514 w 2418094"/>
              <a:gd name="connsiteY2" fmla="*/ 0 h 568467"/>
              <a:gd name="connsiteX3" fmla="*/ 1402495 w 2418094"/>
              <a:gd name="connsiteY3" fmla="*/ 0 h 568467"/>
              <a:gd name="connsiteX4" fmla="*/ 1861932 w 2418094"/>
              <a:gd name="connsiteY4" fmla="*/ 0 h 568467"/>
              <a:gd name="connsiteX5" fmla="*/ 2418094 w 2418094"/>
              <a:gd name="connsiteY5" fmla="*/ 0 h 568467"/>
              <a:gd name="connsiteX6" fmla="*/ 2418094 w 2418094"/>
              <a:gd name="connsiteY6" fmla="*/ 568467 h 568467"/>
              <a:gd name="connsiteX7" fmla="*/ 1934475 w 2418094"/>
              <a:gd name="connsiteY7" fmla="*/ 568467 h 568467"/>
              <a:gd name="connsiteX8" fmla="*/ 1402495 w 2418094"/>
              <a:gd name="connsiteY8" fmla="*/ 568467 h 568467"/>
              <a:gd name="connsiteX9" fmla="*/ 991419 w 2418094"/>
              <a:gd name="connsiteY9" fmla="*/ 568467 h 568467"/>
              <a:gd name="connsiteX10" fmla="*/ 507800 w 2418094"/>
              <a:gd name="connsiteY10" fmla="*/ 568467 h 568467"/>
              <a:gd name="connsiteX11" fmla="*/ 0 w 2418094"/>
              <a:gd name="connsiteY11" fmla="*/ 568467 h 568467"/>
              <a:gd name="connsiteX12" fmla="*/ 0 w 2418094"/>
              <a:gd name="connsiteY12" fmla="*/ 0 h 5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8094" h="568467" extrusionOk="0">
                <a:moveTo>
                  <a:pt x="0" y="0"/>
                </a:moveTo>
                <a:cubicBezTo>
                  <a:pt x="181648" y="-6602"/>
                  <a:pt x="285523" y="1315"/>
                  <a:pt x="459438" y="0"/>
                </a:cubicBezTo>
                <a:cubicBezTo>
                  <a:pt x="633353" y="-1315"/>
                  <a:pt x="782614" y="37261"/>
                  <a:pt x="870514" y="0"/>
                </a:cubicBezTo>
                <a:cubicBezTo>
                  <a:pt x="958414" y="-37261"/>
                  <a:pt x="1173382" y="6634"/>
                  <a:pt x="1402495" y="0"/>
                </a:cubicBezTo>
                <a:cubicBezTo>
                  <a:pt x="1631608" y="-6634"/>
                  <a:pt x="1656061" y="49252"/>
                  <a:pt x="1861932" y="0"/>
                </a:cubicBezTo>
                <a:cubicBezTo>
                  <a:pt x="2067803" y="-49252"/>
                  <a:pt x="2231131" y="60570"/>
                  <a:pt x="2418094" y="0"/>
                </a:cubicBezTo>
                <a:cubicBezTo>
                  <a:pt x="2422476" y="239407"/>
                  <a:pt x="2404817" y="341264"/>
                  <a:pt x="2418094" y="568467"/>
                </a:cubicBezTo>
                <a:cubicBezTo>
                  <a:pt x="2318817" y="587133"/>
                  <a:pt x="2040249" y="558404"/>
                  <a:pt x="1934475" y="568467"/>
                </a:cubicBezTo>
                <a:cubicBezTo>
                  <a:pt x="1828701" y="578530"/>
                  <a:pt x="1541282" y="552379"/>
                  <a:pt x="1402495" y="568467"/>
                </a:cubicBezTo>
                <a:cubicBezTo>
                  <a:pt x="1263708" y="584555"/>
                  <a:pt x="1104449" y="550906"/>
                  <a:pt x="991419" y="568467"/>
                </a:cubicBezTo>
                <a:cubicBezTo>
                  <a:pt x="878389" y="586028"/>
                  <a:pt x="713475" y="560532"/>
                  <a:pt x="507800" y="568467"/>
                </a:cubicBezTo>
                <a:cubicBezTo>
                  <a:pt x="302125" y="576402"/>
                  <a:pt x="234646" y="554017"/>
                  <a:pt x="0" y="568467"/>
                </a:cubicBezTo>
                <a:cubicBezTo>
                  <a:pt x="-48261" y="331769"/>
                  <a:pt x="66468" y="18043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81261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Attention</vt:lpstr>
      <vt:lpstr>Attention</vt:lpstr>
      <vt:lpstr>Attention</vt:lpstr>
      <vt:lpstr>Attention</vt:lpstr>
      <vt:lpstr>Attention</vt:lpstr>
      <vt:lpstr>Query</vt:lpstr>
      <vt:lpstr>Attention</vt:lpstr>
      <vt:lpstr>Keys</vt:lpstr>
      <vt:lpstr>Attention</vt:lpstr>
      <vt:lpstr>Queries and keys</vt:lpstr>
      <vt:lpstr>Queries and keys</vt:lpstr>
      <vt:lpstr>Attention</vt:lpstr>
      <vt:lpstr>Attention</vt:lpstr>
      <vt:lpstr>Values</vt:lpstr>
      <vt:lpstr>Attention</vt:lpstr>
      <vt:lpstr>Attention</vt:lpstr>
      <vt:lpstr>Multi-headed attention</vt:lpstr>
      <vt:lpstr>Two types of models</vt:lpstr>
      <vt:lpstr>Two types of models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27</cp:revision>
  <dcterms:created xsi:type="dcterms:W3CDTF">2025-07-24T15:09:03Z</dcterms:created>
  <dcterms:modified xsi:type="dcterms:W3CDTF">2025-09-13T13:40:59Z</dcterms:modified>
</cp:coreProperties>
</file>